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44"/>
  </p:notesMasterIdLst>
  <p:sldIdLst>
    <p:sldId id="256" r:id="rId2"/>
    <p:sldId id="264" r:id="rId3"/>
    <p:sldId id="310" r:id="rId4"/>
    <p:sldId id="275" r:id="rId5"/>
    <p:sldId id="315" r:id="rId6"/>
    <p:sldId id="311" r:id="rId7"/>
    <p:sldId id="312" r:id="rId8"/>
    <p:sldId id="313" r:id="rId9"/>
    <p:sldId id="314" r:id="rId10"/>
    <p:sldId id="261" r:id="rId11"/>
    <p:sldId id="316" r:id="rId12"/>
    <p:sldId id="318" r:id="rId13"/>
    <p:sldId id="317" r:id="rId14"/>
    <p:sldId id="270" r:id="rId15"/>
    <p:sldId id="258" r:id="rId16"/>
    <p:sldId id="319" r:id="rId17"/>
    <p:sldId id="320" r:id="rId18"/>
    <p:sldId id="260" r:id="rId19"/>
    <p:sldId id="330" r:id="rId20"/>
    <p:sldId id="331" r:id="rId21"/>
    <p:sldId id="336" r:id="rId22"/>
    <p:sldId id="332" r:id="rId23"/>
    <p:sldId id="266" r:id="rId24"/>
    <p:sldId id="329" r:id="rId25"/>
    <p:sldId id="262" r:id="rId26"/>
    <p:sldId id="333" r:id="rId27"/>
    <p:sldId id="322" r:id="rId28"/>
    <p:sldId id="334" r:id="rId29"/>
    <p:sldId id="324" r:id="rId30"/>
    <p:sldId id="339" r:id="rId31"/>
    <p:sldId id="265" r:id="rId32"/>
    <p:sldId id="337" r:id="rId33"/>
    <p:sldId id="338" r:id="rId34"/>
    <p:sldId id="277" r:id="rId35"/>
    <p:sldId id="289" r:id="rId36"/>
    <p:sldId id="281" r:id="rId37"/>
    <p:sldId id="269" r:id="rId38"/>
    <p:sldId id="325" r:id="rId39"/>
    <p:sldId id="326" r:id="rId40"/>
    <p:sldId id="327" r:id="rId41"/>
    <p:sldId id="328" r:id="rId42"/>
    <p:sldId id="335" r:id="rId43"/>
  </p:sldIdLst>
  <p:sldSz cx="9144000" cy="5143500" type="screen16x9"/>
  <p:notesSz cx="6858000" cy="9144000"/>
  <p:embeddedFontLst>
    <p:embeddedFont>
      <p:font typeface="Abel" panose="020B0604020202020204" charset="0"/>
      <p:regular r:id="rId45"/>
    </p:embeddedFont>
    <p:embeddedFont>
      <p:font typeface="Pathway Gothic One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BCA7AA-1D17-49E1-B73F-D070B7559503}">
  <a:tblStyle styleId="{39BCA7AA-1D17-49E1-B73F-D070B75595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F01FE8-30A4-4B96-B818-330928A8B8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5" name="Google Shape;98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6" name="Google Shape;98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8" name="Google Shape;9938;gc6b89bbf6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9" name="Google Shape;9939;gc6b89bbf6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4" name="Google Shape;10084;gc477d06eb9_0_29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5" name="Google Shape;10085;gc477d06eb9_0_29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1" name="Google Shape;9931;gc477d06eb9_0_3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2" name="Google Shape;9932;gc477d06eb9_0_3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6" name="Google Shape;10006;gc477d06eb9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7" name="Google Shape;10007;gc477d06eb9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8" name="Google Shape;9968;gc6b89bbf6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9" name="Google Shape;9969;gc6b89bbf6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6" name="Google Shape;10006;gc477d06eb9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7" name="Google Shape;10007;gc477d06eb9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0" name="Google Shape;10330;gc477d06eb9_0_30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1" name="Google Shape;10331;gc477d06eb9_0_30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3" name="Google Shape;10013;gc6b89bbf6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4" name="Google Shape;10014;gc6b89bbf6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8" name="Google Shape;9968;gc6b89bbf6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9" name="Google Shape;9969;gc6b89bbf6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" name="Google Shape;10280;gc477d06eb9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1" name="Google Shape;10281;gc477d06eb9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0" name="Google Shape;10330;gc477d06eb9_0_30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1" name="Google Shape;10331;gc477d06eb9_0_30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6066" y="107661"/>
            <a:ext cx="6657845" cy="3848819"/>
            <a:chOff x="1187675" y="233950"/>
            <a:chExt cx="4642525" cy="2683600"/>
          </a:xfrm>
        </p:grpSpPr>
        <p:sp>
          <p:nvSpPr>
            <p:cNvPr id="10" name="Google Shape;10;p2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"/>
          <p:cNvSpPr/>
          <p:nvPr/>
        </p:nvSpPr>
        <p:spPr>
          <a:xfrm rot="-5400000">
            <a:off x="-1687977" y="3313269"/>
            <a:ext cx="4346208" cy="2263404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2"/>
          <p:cNvPicPr preferRelativeResize="0"/>
          <p:nvPr/>
        </p:nvPicPr>
        <p:blipFill rotWithShape="1">
          <a:blip r:embed="rId2">
            <a:alphaModFix/>
          </a:blip>
          <a:srcRect l="36210" t="28505" r="-1749" b="25863"/>
          <a:stretch/>
        </p:blipFill>
        <p:spPr>
          <a:xfrm>
            <a:off x="0" y="3483525"/>
            <a:ext cx="34584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"/>
          <p:cNvSpPr/>
          <p:nvPr/>
        </p:nvSpPr>
        <p:spPr>
          <a:xfrm>
            <a:off x="6264201" y="-27575"/>
            <a:ext cx="2928098" cy="3196994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5721375" y="618375"/>
            <a:ext cx="1627067" cy="149257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"/>
          <p:cNvSpPr/>
          <p:nvPr/>
        </p:nvSpPr>
        <p:spPr>
          <a:xfrm>
            <a:off x="-1125400" y="3567825"/>
            <a:ext cx="3963625" cy="2213600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"/>
          <p:cNvSpPr txBox="1">
            <a:spLocks noGrp="1"/>
          </p:cNvSpPr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0" name="Google Shape;340;p2"/>
          <p:cNvSpPr txBox="1">
            <a:spLocks noGrp="1"/>
          </p:cNvSpPr>
          <p:nvPr>
            <p:ph type="subTitle" idx="1"/>
          </p:nvPr>
        </p:nvSpPr>
        <p:spPr>
          <a:xfrm>
            <a:off x="3274000" y="3775300"/>
            <a:ext cx="50817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_1"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2" name="Google Shape;3382;p16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3383" name="Google Shape;3383;p16"/>
            <p:cNvSpPr/>
            <p:nvPr/>
          </p:nvSpPr>
          <p:spPr>
            <a:xfrm>
              <a:off x="1189699" y="233950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6"/>
            <p:cNvSpPr/>
            <p:nvPr/>
          </p:nvSpPr>
          <p:spPr>
            <a:xfrm>
              <a:off x="3468732" y="239991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6"/>
            <p:cNvSpPr/>
            <p:nvPr/>
          </p:nvSpPr>
          <p:spPr>
            <a:xfrm>
              <a:off x="4193151" y="23999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6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6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6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6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6"/>
            <p:cNvSpPr/>
            <p:nvPr/>
          </p:nvSpPr>
          <p:spPr>
            <a:xfrm>
              <a:off x="4416814" y="243011"/>
              <a:ext cx="50412" cy="41351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6"/>
            <p:cNvSpPr/>
            <p:nvPr/>
          </p:nvSpPr>
          <p:spPr>
            <a:xfrm>
              <a:off x="5489821" y="234947"/>
              <a:ext cx="43374" cy="62494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6"/>
            <p:cNvSpPr/>
            <p:nvPr/>
          </p:nvSpPr>
          <p:spPr>
            <a:xfrm>
              <a:off x="1953414" y="253100"/>
              <a:ext cx="37303" cy="43344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6"/>
            <p:cNvSpPr/>
            <p:nvPr/>
          </p:nvSpPr>
          <p:spPr>
            <a:xfrm>
              <a:off x="1194743" y="261134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6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6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6"/>
            <p:cNvSpPr/>
            <p:nvPr/>
          </p:nvSpPr>
          <p:spPr>
            <a:xfrm>
              <a:off x="6965873" y="279287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6"/>
            <p:cNvSpPr/>
            <p:nvPr/>
          </p:nvSpPr>
          <p:spPr>
            <a:xfrm>
              <a:off x="1381133" y="298436"/>
              <a:ext cx="54429" cy="51409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6"/>
            <p:cNvSpPr/>
            <p:nvPr/>
          </p:nvSpPr>
          <p:spPr>
            <a:xfrm>
              <a:off x="3865707" y="303450"/>
              <a:ext cx="13109" cy="26248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6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6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6"/>
            <p:cNvSpPr/>
            <p:nvPr/>
          </p:nvSpPr>
          <p:spPr>
            <a:xfrm>
              <a:off x="4731180" y="317556"/>
              <a:ext cx="31262" cy="30265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6"/>
            <p:cNvSpPr/>
            <p:nvPr/>
          </p:nvSpPr>
          <p:spPr>
            <a:xfrm>
              <a:off x="6134652" y="319579"/>
              <a:ext cx="69562" cy="44371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6"/>
            <p:cNvSpPr/>
            <p:nvPr/>
          </p:nvSpPr>
          <p:spPr>
            <a:xfrm>
              <a:off x="4431916" y="322600"/>
              <a:ext cx="23228" cy="19180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6"/>
            <p:cNvSpPr/>
            <p:nvPr/>
          </p:nvSpPr>
          <p:spPr>
            <a:xfrm>
              <a:off x="3908023" y="329667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6"/>
            <p:cNvSpPr/>
            <p:nvPr/>
          </p:nvSpPr>
          <p:spPr>
            <a:xfrm>
              <a:off x="4685813" y="336705"/>
              <a:ext cx="17187" cy="22201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6"/>
            <p:cNvSpPr/>
            <p:nvPr/>
          </p:nvSpPr>
          <p:spPr>
            <a:xfrm>
              <a:off x="3304511" y="337732"/>
              <a:ext cx="62494" cy="66511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6"/>
            <p:cNvSpPr/>
            <p:nvPr/>
          </p:nvSpPr>
          <p:spPr>
            <a:xfrm>
              <a:off x="4918567" y="35283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6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6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6"/>
            <p:cNvSpPr/>
            <p:nvPr/>
          </p:nvSpPr>
          <p:spPr>
            <a:xfrm>
              <a:off x="5977469" y="368963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6"/>
            <p:cNvSpPr/>
            <p:nvPr/>
          </p:nvSpPr>
          <p:spPr>
            <a:xfrm>
              <a:off x="4784551" y="414300"/>
              <a:ext cx="4078" cy="504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6"/>
            <p:cNvSpPr/>
            <p:nvPr/>
          </p:nvSpPr>
          <p:spPr>
            <a:xfrm>
              <a:off x="7324549" y="408259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6"/>
            <p:cNvSpPr/>
            <p:nvPr/>
          </p:nvSpPr>
          <p:spPr>
            <a:xfrm>
              <a:off x="4513528" y="424358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6"/>
            <p:cNvSpPr/>
            <p:nvPr/>
          </p:nvSpPr>
          <p:spPr>
            <a:xfrm>
              <a:off x="7284257" y="416293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6"/>
            <p:cNvSpPr/>
            <p:nvPr/>
          </p:nvSpPr>
          <p:spPr>
            <a:xfrm>
              <a:off x="3892891" y="423361"/>
              <a:ext cx="17156" cy="20177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6"/>
            <p:cNvSpPr/>
            <p:nvPr/>
          </p:nvSpPr>
          <p:spPr>
            <a:xfrm>
              <a:off x="7317481" y="432423"/>
              <a:ext cx="5074" cy="5074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6"/>
            <p:cNvSpPr/>
            <p:nvPr/>
          </p:nvSpPr>
          <p:spPr>
            <a:xfrm>
              <a:off x="2251651" y="431426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6"/>
            <p:cNvSpPr/>
            <p:nvPr/>
          </p:nvSpPr>
          <p:spPr>
            <a:xfrm>
              <a:off x="3693422" y="425385"/>
              <a:ext cx="24194" cy="18153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6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6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6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6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6"/>
            <p:cNvSpPr/>
            <p:nvPr/>
          </p:nvSpPr>
          <p:spPr>
            <a:xfrm>
              <a:off x="5907969" y="424358"/>
              <a:ext cx="54429" cy="58477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6"/>
            <p:cNvSpPr/>
            <p:nvPr/>
          </p:nvSpPr>
          <p:spPr>
            <a:xfrm>
              <a:off x="3349848" y="455589"/>
              <a:ext cx="17156" cy="14136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6"/>
            <p:cNvSpPr/>
            <p:nvPr/>
          </p:nvSpPr>
          <p:spPr>
            <a:xfrm>
              <a:off x="3400229" y="464681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6"/>
            <p:cNvSpPr/>
            <p:nvPr/>
          </p:nvSpPr>
          <p:spPr>
            <a:xfrm>
              <a:off x="3037506" y="445531"/>
              <a:ext cx="32289" cy="54429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6"/>
            <p:cNvSpPr/>
            <p:nvPr/>
          </p:nvSpPr>
          <p:spPr>
            <a:xfrm>
              <a:off x="3273280" y="467701"/>
              <a:ext cx="17156" cy="2217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6"/>
            <p:cNvSpPr/>
            <p:nvPr/>
          </p:nvSpPr>
          <p:spPr>
            <a:xfrm>
              <a:off x="4446021" y="458610"/>
              <a:ext cx="74606" cy="73579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6"/>
            <p:cNvSpPr/>
            <p:nvPr/>
          </p:nvSpPr>
          <p:spPr>
            <a:xfrm>
              <a:off x="1810336" y="476762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6"/>
            <p:cNvSpPr/>
            <p:nvPr/>
          </p:nvSpPr>
          <p:spPr>
            <a:xfrm>
              <a:off x="3088883" y="481807"/>
              <a:ext cx="36306" cy="24194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6"/>
            <p:cNvSpPr/>
            <p:nvPr/>
          </p:nvSpPr>
          <p:spPr>
            <a:xfrm>
              <a:off x="1923179" y="540222"/>
              <a:ext cx="27245" cy="23228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6"/>
            <p:cNvSpPr/>
            <p:nvPr/>
          </p:nvSpPr>
          <p:spPr>
            <a:xfrm>
              <a:off x="5564395" y="552334"/>
              <a:ext cx="28242" cy="24194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6"/>
            <p:cNvSpPr/>
            <p:nvPr/>
          </p:nvSpPr>
          <p:spPr>
            <a:xfrm>
              <a:off x="1790190" y="561395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6"/>
            <p:cNvSpPr/>
            <p:nvPr/>
          </p:nvSpPr>
          <p:spPr>
            <a:xfrm>
              <a:off x="6413739" y="561395"/>
              <a:ext cx="65515" cy="51409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6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6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6"/>
            <p:cNvSpPr/>
            <p:nvPr/>
          </p:nvSpPr>
          <p:spPr>
            <a:xfrm>
              <a:off x="1292484" y="580544"/>
              <a:ext cx="26218" cy="191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6"/>
            <p:cNvSpPr/>
            <p:nvPr/>
          </p:nvSpPr>
          <p:spPr>
            <a:xfrm>
              <a:off x="1340841" y="581541"/>
              <a:ext cx="31262" cy="3428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6"/>
            <p:cNvSpPr/>
            <p:nvPr/>
          </p:nvSpPr>
          <p:spPr>
            <a:xfrm>
              <a:off x="6329107" y="58456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6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6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6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6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6"/>
            <p:cNvSpPr/>
            <p:nvPr/>
          </p:nvSpPr>
          <p:spPr>
            <a:xfrm>
              <a:off x="2017900" y="592626"/>
              <a:ext cx="31262" cy="26218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6"/>
            <p:cNvSpPr/>
            <p:nvPr/>
          </p:nvSpPr>
          <p:spPr>
            <a:xfrm>
              <a:off x="1243100" y="615793"/>
              <a:ext cx="36306" cy="18183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6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6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6"/>
            <p:cNvSpPr/>
            <p:nvPr/>
          </p:nvSpPr>
          <p:spPr>
            <a:xfrm>
              <a:off x="1830482" y="626878"/>
              <a:ext cx="17156" cy="19180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6"/>
            <p:cNvSpPr/>
            <p:nvPr/>
          </p:nvSpPr>
          <p:spPr>
            <a:xfrm>
              <a:off x="4056114" y="653065"/>
              <a:ext cx="22201" cy="20177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6"/>
            <p:cNvSpPr/>
            <p:nvPr/>
          </p:nvSpPr>
          <p:spPr>
            <a:xfrm>
              <a:off x="2159951" y="65810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6"/>
            <p:cNvSpPr/>
            <p:nvPr/>
          </p:nvSpPr>
          <p:spPr>
            <a:xfrm>
              <a:off x="1848635" y="677259"/>
              <a:ext cx="20177" cy="14136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6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6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6"/>
            <p:cNvSpPr/>
            <p:nvPr/>
          </p:nvSpPr>
          <p:spPr>
            <a:xfrm>
              <a:off x="3028444" y="652068"/>
              <a:ext cx="134020" cy="100794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6"/>
            <p:cNvSpPr/>
            <p:nvPr/>
          </p:nvSpPr>
          <p:spPr>
            <a:xfrm>
              <a:off x="4019839" y="698402"/>
              <a:ext cx="15163" cy="19180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6"/>
            <p:cNvSpPr/>
            <p:nvPr/>
          </p:nvSpPr>
          <p:spPr>
            <a:xfrm>
              <a:off x="1742830" y="71552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6"/>
            <p:cNvSpPr/>
            <p:nvPr/>
          </p:nvSpPr>
          <p:spPr>
            <a:xfrm>
              <a:off x="1636027" y="719575"/>
              <a:ext cx="23228" cy="20177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6"/>
            <p:cNvSpPr/>
            <p:nvPr/>
          </p:nvSpPr>
          <p:spPr>
            <a:xfrm>
              <a:off x="1875819" y="728636"/>
              <a:ext cx="23228" cy="24224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6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6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6"/>
            <p:cNvSpPr/>
            <p:nvPr/>
          </p:nvSpPr>
          <p:spPr>
            <a:xfrm>
              <a:off x="1331780" y="715528"/>
              <a:ext cx="95720" cy="85692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6"/>
            <p:cNvSpPr/>
            <p:nvPr/>
          </p:nvSpPr>
          <p:spPr>
            <a:xfrm>
              <a:off x="3278324" y="754823"/>
              <a:ext cx="26218" cy="18183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6"/>
            <p:cNvSpPr/>
            <p:nvPr/>
          </p:nvSpPr>
          <p:spPr>
            <a:xfrm>
              <a:off x="1203804" y="764912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6"/>
            <p:cNvSpPr/>
            <p:nvPr/>
          </p:nvSpPr>
          <p:spPr>
            <a:xfrm>
              <a:off x="4303971" y="76189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6"/>
            <p:cNvSpPr/>
            <p:nvPr/>
          </p:nvSpPr>
          <p:spPr>
            <a:xfrm>
              <a:off x="1955437" y="767932"/>
              <a:ext cx="35279" cy="2923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6"/>
            <p:cNvSpPr/>
            <p:nvPr/>
          </p:nvSpPr>
          <p:spPr>
            <a:xfrm>
              <a:off x="5643983" y="763915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6"/>
            <p:cNvSpPr/>
            <p:nvPr/>
          </p:nvSpPr>
          <p:spPr>
            <a:xfrm>
              <a:off x="6094359" y="796143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6"/>
            <p:cNvSpPr/>
            <p:nvPr/>
          </p:nvSpPr>
          <p:spPr>
            <a:xfrm>
              <a:off x="3445565" y="817316"/>
              <a:ext cx="40324" cy="23197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6"/>
            <p:cNvSpPr/>
            <p:nvPr/>
          </p:nvSpPr>
          <p:spPr>
            <a:xfrm>
              <a:off x="1681364" y="826377"/>
              <a:ext cx="34313" cy="2721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6"/>
            <p:cNvSpPr/>
            <p:nvPr/>
          </p:nvSpPr>
          <p:spPr>
            <a:xfrm>
              <a:off x="1610837" y="841479"/>
              <a:ext cx="32289" cy="26218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6"/>
            <p:cNvSpPr/>
            <p:nvPr/>
          </p:nvSpPr>
          <p:spPr>
            <a:xfrm>
              <a:off x="2880323" y="848547"/>
              <a:ext cx="23228" cy="17156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6"/>
            <p:cNvSpPr/>
            <p:nvPr/>
          </p:nvSpPr>
          <p:spPr>
            <a:xfrm>
              <a:off x="3851601" y="854588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6"/>
            <p:cNvSpPr/>
            <p:nvPr/>
          </p:nvSpPr>
          <p:spPr>
            <a:xfrm>
              <a:off x="2674813" y="854588"/>
              <a:ext cx="41320" cy="35279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6"/>
            <p:cNvSpPr/>
            <p:nvPr/>
          </p:nvSpPr>
          <p:spPr>
            <a:xfrm>
              <a:off x="1398259" y="885819"/>
              <a:ext cx="35310" cy="39327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6"/>
            <p:cNvSpPr/>
            <p:nvPr/>
          </p:nvSpPr>
          <p:spPr>
            <a:xfrm>
              <a:off x="4179046" y="881772"/>
              <a:ext cx="45368" cy="47392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6"/>
            <p:cNvSpPr/>
            <p:nvPr/>
          </p:nvSpPr>
          <p:spPr>
            <a:xfrm>
              <a:off x="6014771" y="892857"/>
              <a:ext cx="23197" cy="24224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6"/>
            <p:cNvSpPr/>
            <p:nvPr/>
          </p:nvSpPr>
          <p:spPr>
            <a:xfrm>
              <a:off x="5531140" y="897901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6"/>
            <p:cNvSpPr/>
            <p:nvPr/>
          </p:nvSpPr>
          <p:spPr>
            <a:xfrm>
              <a:off x="2523670" y="906962"/>
              <a:ext cx="23197" cy="20177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6"/>
            <p:cNvSpPr/>
            <p:nvPr/>
          </p:nvSpPr>
          <p:spPr>
            <a:xfrm>
              <a:off x="5962367" y="906962"/>
              <a:ext cx="31262" cy="25221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6"/>
            <p:cNvSpPr/>
            <p:nvPr/>
          </p:nvSpPr>
          <p:spPr>
            <a:xfrm>
              <a:off x="1190726" y="920071"/>
              <a:ext cx="29238" cy="2724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6"/>
            <p:cNvSpPr/>
            <p:nvPr/>
          </p:nvSpPr>
          <p:spPr>
            <a:xfrm>
              <a:off x="1308583" y="933180"/>
              <a:ext cx="29269" cy="29238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6"/>
            <p:cNvSpPr/>
            <p:nvPr/>
          </p:nvSpPr>
          <p:spPr>
            <a:xfrm>
              <a:off x="4753320" y="930159"/>
              <a:ext cx="63521" cy="56453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6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6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6"/>
            <p:cNvSpPr/>
            <p:nvPr/>
          </p:nvSpPr>
          <p:spPr>
            <a:xfrm>
              <a:off x="1216913" y="934177"/>
              <a:ext cx="89709" cy="115897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6"/>
            <p:cNvSpPr/>
            <p:nvPr/>
          </p:nvSpPr>
          <p:spPr>
            <a:xfrm>
              <a:off x="5486800" y="959367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6"/>
            <p:cNvSpPr/>
            <p:nvPr/>
          </p:nvSpPr>
          <p:spPr>
            <a:xfrm>
              <a:off x="6642446" y="959367"/>
              <a:ext cx="77627" cy="61497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6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6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6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6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6"/>
            <p:cNvSpPr/>
            <p:nvPr/>
          </p:nvSpPr>
          <p:spPr>
            <a:xfrm>
              <a:off x="2909560" y="1007724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6"/>
            <p:cNvSpPr/>
            <p:nvPr/>
          </p:nvSpPr>
          <p:spPr>
            <a:xfrm>
              <a:off x="1505062" y="1011741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6"/>
            <p:cNvSpPr/>
            <p:nvPr/>
          </p:nvSpPr>
          <p:spPr>
            <a:xfrm>
              <a:off x="1314624" y="1025847"/>
              <a:ext cx="22201" cy="18183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6"/>
            <p:cNvSpPr/>
            <p:nvPr/>
          </p:nvSpPr>
          <p:spPr>
            <a:xfrm>
              <a:off x="3302488" y="1061125"/>
              <a:ext cx="21204" cy="13139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6"/>
            <p:cNvSpPr/>
            <p:nvPr/>
          </p:nvSpPr>
          <p:spPr>
            <a:xfrm>
              <a:off x="1194743" y="1089336"/>
              <a:ext cx="27245" cy="20177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6"/>
            <p:cNvSpPr/>
            <p:nvPr/>
          </p:nvSpPr>
          <p:spPr>
            <a:xfrm>
              <a:off x="1945349" y="1089336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6"/>
            <p:cNvSpPr/>
            <p:nvPr/>
          </p:nvSpPr>
          <p:spPr>
            <a:xfrm>
              <a:off x="3191668" y="1093353"/>
              <a:ext cx="24194" cy="17156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6"/>
            <p:cNvSpPr/>
            <p:nvPr/>
          </p:nvSpPr>
          <p:spPr>
            <a:xfrm>
              <a:off x="2447103" y="1110479"/>
              <a:ext cx="38300" cy="15163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6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6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6"/>
            <p:cNvSpPr/>
            <p:nvPr/>
          </p:nvSpPr>
          <p:spPr>
            <a:xfrm>
              <a:off x="2659680" y="1111506"/>
              <a:ext cx="60501" cy="51409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6"/>
            <p:cNvSpPr/>
            <p:nvPr/>
          </p:nvSpPr>
          <p:spPr>
            <a:xfrm>
              <a:off x="1728724" y="1118544"/>
              <a:ext cx="20177" cy="15163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6"/>
            <p:cNvSpPr/>
            <p:nvPr/>
          </p:nvSpPr>
          <p:spPr>
            <a:xfrm>
              <a:off x="7337658" y="1124584"/>
              <a:ext cx="26218" cy="22201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6"/>
            <p:cNvSpPr/>
            <p:nvPr/>
          </p:nvSpPr>
          <p:spPr>
            <a:xfrm>
              <a:off x="1676350" y="1133676"/>
              <a:ext cx="19150" cy="191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6"/>
            <p:cNvSpPr/>
            <p:nvPr/>
          </p:nvSpPr>
          <p:spPr>
            <a:xfrm>
              <a:off x="4516548" y="1141741"/>
              <a:ext cx="27245" cy="2721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6"/>
            <p:cNvSpPr/>
            <p:nvPr/>
          </p:nvSpPr>
          <p:spPr>
            <a:xfrm>
              <a:off x="1853679" y="1135669"/>
              <a:ext cx="54429" cy="53433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6"/>
            <p:cNvSpPr/>
            <p:nvPr/>
          </p:nvSpPr>
          <p:spPr>
            <a:xfrm>
              <a:off x="1671306" y="1157839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6"/>
            <p:cNvSpPr/>
            <p:nvPr/>
          </p:nvSpPr>
          <p:spPr>
            <a:xfrm>
              <a:off x="3658143" y="1167928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6"/>
            <p:cNvSpPr/>
            <p:nvPr/>
          </p:nvSpPr>
          <p:spPr>
            <a:xfrm>
              <a:off x="2391678" y="1211241"/>
              <a:ext cx="34283" cy="36306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6"/>
            <p:cNvSpPr/>
            <p:nvPr/>
          </p:nvSpPr>
          <p:spPr>
            <a:xfrm>
              <a:off x="4332182" y="1222326"/>
              <a:ext cx="32289" cy="28242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6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6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6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6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6"/>
            <p:cNvSpPr/>
            <p:nvPr/>
          </p:nvSpPr>
          <p:spPr>
            <a:xfrm>
              <a:off x="5410232" y="1236431"/>
              <a:ext cx="32289" cy="33286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6"/>
            <p:cNvSpPr/>
            <p:nvPr/>
          </p:nvSpPr>
          <p:spPr>
            <a:xfrm>
              <a:off x="1438552" y="1256577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6"/>
            <p:cNvSpPr/>
            <p:nvPr/>
          </p:nvSpPr>
          <p:spPr>
            <a:xfrm>
              <a:off x="4267695" y="1275727"/>
              <a:ext cx="36306" cy="41351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6"/>
            <p:cNvSpPr/>
            <p:nvPr/>
          </p:nvSpPr>
          <p:spPr>
            <a:xfrm>
              <a:off x="5302433" y="1290829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6"/>
            <p:cNvSpPr/>
            <p:nvPr/>
          </p:nvSpPr>
          <p:spPr>
            <a:xfrm>
              <a:off x="2575048" y="1294876"/>
              <a:ext cx="22201" cy="24194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6"/>
            <p:cNvSpPr/>
            <p:nvPr/>
          </p:nvSpPr>
          <p:spPr>
            <a:xfrm>
              <a:off x="4617310" y="1304934"/>
              <a:ext cx="29269" cy="2926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6"/>
            <p:cNvSpPr/>
            <p:nvPr/>
          </p:nvSpPr>
          <p:spPr>
            <a:xfrm>
              <a:off x="4959887" y="1308982"/>
              <a:ext cx="25221" cy="27245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6"/>
            <p:cNvSpPr/>
            <p:nvPr/>
          </p:nvSpPr>
          <p:spPr>
            <a:xfrm>
              <a:off x="2168015" y="1306958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6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6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6"/>
            <p:cNvSpPr/>
            <p:nvPr/>
          </p:nvSpPr>
          <p:spPr>
            <a:xfrm>
              <a:off x="4422855" y="1321064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6"/>
            <p:cNvSpPr/>
            <p:nvPr/>
          </p:nvSpPr>
          <p:spPr>
            <a:xfrm>
              <a:off x="1676350" y="1317046"/>
              <a:ext cx="45368" cy="4536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6"/>
            <p:cNvSpPr/>
            <p:nvPr/>
          </p:nvSpPr>
          <p:spPr>
            <a:xfrm>
              <a:off x="1465766" y="1312002"/>
              <a:ext cx="78624" cy="127979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6"/>
            <p:cNvSpPr/>
            <p:nvPr/>
          </p:nvSpPr>
          <p:spPr>
            <a:xfrm>
              <a:off x="4157873" y="1349274"/>
              <a:ext cx="14136" cy="15163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6"/>
            <p:cNvSpPr/>
            <p:nvPr/>
          </p:nvSpPr>
          <p:spPr>
            <a:xfrm>
              <a:off x="2208308" y="135733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6"/>
            <p:cNvSpPr/>
            <p:nvPr/>
          </p:nvSpPr>
          <p:spPr>
            <a:xfrm>
              <a:off x="3395185" y="1361356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6"/>
            <p:cNvSpPr/>
            <p:nvPr/>
          </p:nvSpPr>
          <p:spPr>
            <a:xfrm>
              <a:off x="3666208" y="136238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6"/>
            <p:cNvSpPr/>
            <p:nvPr/>
          </p:nvSpPr>
          <p:spPr>
            <a:xfrm>
              <a:off x="3146332" y="1355315"/>
              <a:ext cx="22201" cy="32289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6"/>
            <p:cNvSpPr/>
            <p:nvPr/>
          </p:nvSpPr>
          <p:spPr>
            <a:xfrm>
              <a:off x="1733768" y="1392618"/>
              <a:ext cx="15133" cy="1513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6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6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6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6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6"/>
            <p:cNvSpPr/>
            <p:nvPr/>
          </p:nvSpPr>
          <p:spPr>
            <a:xfrm>
              <a:off x="6630364" y="1393614"/>
              <a:ext cx="39327" cy="54429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6"/>
            <p:cNvSpPr/>
            <p:nvPr/>
          </p:nvSpPr>
          <p:spPr>
            <a:xfrm>
              <a:off x="3381079" y="1422822"/>
              <a:ext cx="31262" cy="21204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6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6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6"/>
            <p:cNvSpPr/>
            <p:nvPr/>
          </p:nvSpPr>
          <p:spPr>
            <a:xfrm>
              <a:off x="2075318" y="1431883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6"/>
            <p:cNvSpPr/>
            <p:nvPr/>
          </p:nvSpPr>
          <p:spPr>
            <a:xfrm>
              <a:off x="3182607" y="1447015"/>
              <a:ext cx="68535" cy="574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6"/>
            <p:cNvSpPr/>
            <p:nvPr/>
          </p:nvSpPr>
          <p:spPr>
            <a:xfrm>
              <a:off x="1725704" y="1458100"/>
              <a:ext cx="21204" cy="37303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6"/>
            <p:cNvSpPr/>
            <p:nvPr/>
          </p:nvSpPr>
          <p:spPr>
            <a:xfrm>
              <a:off x="2865220" y="1464141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6"/>
            <p:cNvSpPr/>
            <p:nvPr/>
          </p:nvSpPr>
          <p:spPr>
            <a:xfrm>
              <a:off x="4422855" y="149939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6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6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6"/>
            <p:cNvSpPr/>
            <p:nvPr/>
          </p:nvSpPr>
          <p:spPr>
            <a:xfrm>
              <a:off x="5051557" y="1504434"/>
              <a:ext cx="23197" cy="18183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6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6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6"/>
            <p:cNvSpPr/>
            <p:nvPr/>
          </p:nvSpPr>
          <p:spPr>
            <a:xfrm>
              <a:off x="1454681" y="1520563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6"/>
            <p:cNvSpPr/>
            <p:nvPr/>
          </p:nvSpPr>
          <p:spPr>
            <a:xfrm>
              <a:off x="4956866" y="1526604"/>
              <a:ext cx="16129" cy="17156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6"/>
            <p:cNvSpPr/>
            <p:nvPr/>
          </p:nvSpPr>
          <p:spPr>
            <a:xfrm>
              <a:off x="1885907" y="1529624"/>
              <a:ext cx="52436" cy="49415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6"/>
            <p:cNvSpPr/>
            <p:nvPr/>
          </p:nvSpPr>
          <p:spPr>
            <a:xfrm>
              <a:off x="3555388" y="1529624"/>
              <a:ext cx="28242" cy="24224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6"/>
            <p:cNvSpPr/>
            <p:nvPr/>
          </p:nvSpPr>
          <p:spPr>
            <a:xfrm>
              <a:off x="5245015" y="1537689"/>
              <a:ext cx="33256" cy="42347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6"/>
            <p:cNvSpPr/>
            <p:nvPr/>
          </p:nvSpPr>
          <p:spPr>
            <a:xfrm>
              <a:off x="6085298" y="1536692"/>
              <a:ext cx="62494" cy="51409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6"/>
            <p:cNvSpPr/>
            <p:nvPr/>
          </p:nvSpPr>
          <p:spPr>
            <a:xfrm>
              <a:off x="3540256" y="1550798"/>
              <a:ext cx="23228" cy="28242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6"/>
            <p:cNvSpPr/>
            <p:nvPr/>
          </p:nvSpPr>
          <p:spPr>
            <a:xfrm>
              <a:off x="3424392" y="1559859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6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6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6"/>
            <p:cNvSpPr/>
            <p:nvPr/>
          </p:nvSpPr>
          <p:spPr>
            <a:xfrm>
              <a:off x="2140801" y="1584022"/>
              <a:ext cx="27245" cy="27245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6"/>
            <p:cNvSpPr/>
            <p:nvPr/>
          </p:nvSpPr>
          <p:spPr>
            <a:xfrm>
              <a:off x="5270205" y="1590093"/>
              <a:ext cx="50382" cy="42347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6"/>
            <p:cNvSpPr/>
            <p:nvPr/>
          </p:nvSpPr>
          <p:spPr>
            <a:xfrm>
              <a:off x="1822418" y="1607219"/>
              <a:ext cx="44371" cy="62494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6"/>
            <p:cNvSpPr/>
            <p:nvPr/>
          </p:nvSpPr>
          <p:spPr>
            <a:xfrm>
              <a:off x="4618337" y="1611236"/>
              <a:ext cx="43344" cy="43344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6"/>
            <p:cNvSpPr/>
            <p:nvPr/>
          </p:nvSpPr>
          <p:spPr>
            <a:xfrm>
              <a:off x="1699517" y="1630386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6"/>
            <p:cNvSpPr/>
            <p:nvPr/>
          </p:nvSpPr>
          <p:spPr>
            <a:xfrm>
              <a:off x="3286359" y="1652556"/>
              <a:ext cx="20207" cy="20177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6"/>
            <p:cNvSpPr/>
            <p:nvPr/>
          </p:nvSpPr>
          <p:spPr>
            <a:xfrm>
              <a:off x="1409344" y="1657570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6"/>
            <p:cNvSpPr/>
            <p:nvPr/>
          </p:nvSpPr>
          <p:spPr>
            <a:xfrm>
              <a:off x="4391624" y="1661617"/>
              <a:ext cx="40324" cy="47392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6"/>
            <p:cNvSpPr/>
            <p:nvPr/>
          </p:nvSpPr>
          <p:spPr>
            <a:xfrm>
              <a:off x="2256665" y="1659593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6"/>
            <p:cNvSpPr/>
            <p:nvPr/>
          </p:nvSpPr>
          <p:spPr>
            <a:xfrm>
              <a:off x="2756425" y="1661617"/>
              <a:ext cx="27215" cy="23197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6"/>
            <p:cNvSpPr/>
            <p:nvPr/>
          </p:nvSpPr>
          <p:spPr>
            <a:xfrm>
              <a:off x="1241076" y="1683787"/>
              <a:ext cx="26248" cy="14136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6"/>
            <p:cNvSpPr/>
            <p:nvPr/>
          </p:nvSpPr>
          <p:spPr>
            <a:xfrm>
              <a:off x="2659680" y="1681763"/>
              <a:ext cx="48388" cy="47392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6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6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6"/>
            <p:cNvSpPr/>
            <p:nvPr/>
          </p:nvSpPr>
          <p:spPr>
            <a:xfrm>
              <a:off x="1522187" y="1696866"/>
              <a:ext cx="24224" cy="14136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1716642" y="1710971"/>
              <a:ext cx="14136" cy="10119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4697925" y="1709974"/>
              <a:ext cx="13109" cy="29238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1664238" y="1730120"/>
              <a:ext cx="8095" cy="8095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3816323" y="1725076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3307532" y="1738185"/>
              <a:ext cx="44371" cy="50412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1354946" y="174322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4374498" y="1743229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1586673" y="1755311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5510994" y="1766396"/>
              <a:ext cx="26218" cy="12112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3778054" y="1760355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5108975" y="1771440"/>
              <a:ext cx="17187" cy="20177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6183009" y="1771440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6001662" y="1767393"/>
              <a:ext cx="27245" cy="56453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3141287" y="1785545"/>
              <a:ext cx="48388" cy="4132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5280263" y="1803668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1245124" y="1818800"/>
              <a:ext cx="29238" cy="29238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3576531" y="1829885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2846071" y="1839943"/>
              <a:ext cx="56453" cy="44371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1455678" y="1859093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2428950" y="1870178"/>
              <a:ext cx="24224" cy="22201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5586565" y="1906453"/>
              <a:ext cx="8095" cy="9092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1494973" y="1936658"/>
              <a:ext cx="54460" cy="67538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3898962" y="1906453"/>
              <a:ext cx="148125" cy="101791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4868187" y="1937685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1451660" y="1951790"/>
              <a:ext cx="23197" cy="18153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6380484" y="1966892"/>
              <a:ext cx="21204" cy="16160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7280209" y="1991086"/>
              <a:ext cx="23197" cy="25221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1796231" y="1985045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4643497" y="1993079"/>
              <a:ext cx="22201" cy="24224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2627452" y="200821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5781020" y="2002171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3911043" y="2016276"/>
              <a:ext cx="23197" cy="2117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5907969" y="202029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4357372" y="1997127"/>
              <a:ext cx="74576" cy="77597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2525694" y="2021290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4108519" y="2038416"/>
              <a:ext cx="15133" cy="15163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6227349" y="2031378"/>
              <a:ext cx="18153" cy="16160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2030978" y="2037419"/>
              <a:ext cx="18183" cy="21204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1277351" y="2048504"/>
              <a:ext cx="29269" cy="22201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6156822" y="2044487"/>
              <a:ext cx="15133" cy="3023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4312035" y="2043460"/>
              <a:ext cx="32259" cy="53433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2371532" y="2074691"/>
              <a:ext cx="16160" cy="18183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3326681" y="2072698"/>
              <a:ext cx="28242" cy="29238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7368889" y="2064633"/>
              <a:ext cx="10088" cy="31262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6791565" y="2103929"/>
              <a:ext cx="5074" cy="504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2342324" y="2108943"/>
              <a:ext cx="17156" cy="17187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1858693" y="2117007"/>
              <a:ext cx="17156" cy="22201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3847554" y="2119031"/>
              <a:ext cx="29269" cy="15133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4690857" y="2130116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4983053" y="2139177"/>
              <a:ext cx="5074" cy="407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6740187" y="2125072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4900445" y="2130116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4567956" y="2127096"/>
              <a:ext cx="45368" cy="58477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4665667" y="2127096"/>
              <a:ext cx="32289" cy="53433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2982111" y="2140204"/>
              <a:ext cx="45368" cy="44341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5944244" y="2176450"/>
              <a:ext cx="31262" cy="17156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2020920" y="2185541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1473830" y="2227857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2130743" y="2205687"/>
              <a:ext cx="33286" cy="53433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5369940" y="2251024"/>
              <a:ext cx="13139" cy="14136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5885799" y="2258062"/>
              <a:ext cx="29238" cy="24224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7054523" y="225202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6064125" y="2291317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5969404" y="2298384"/>
              <a:ext cx="24224" cy="16129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3376035" y="2315510"/>
              <a:ext cx="34283" cy="33256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2792670" y="2339674"/>
              <a:ext cx="50412" cy="37303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7016254" y="2342694"/>
              <a:ext cx="26218" cy="14136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6179988" y="2357826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7173407" y="2368911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6837898" y="2384014"/>
              <a:ext cx="9122" cy="9092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1866758" y="2397122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6373447" y="2450523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1640075" y="2467649"/>
              <a:ext cx="16160" cy="16129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074321" y="2468646"/>
              <a:ext cx="29238" cy="22201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2889414" y="2468646"/>
              <a:ext cx="28242" cy="33286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1712625" y="2466622"/>
              <a:ext cx="52406" cy="56453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506058" y="2491813"/>
              <a:ext cx="33286" cy="22201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245124" y="2470670"/>
              <a:ext cx="87685" cy="142084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7477685" y="2530112"/>
              <a:ext cx="10119" cy="9092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6974935" y="256134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1519167" y="2559319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1221957" y="2557296"/>
              <a:ext cx="22170" cy="32289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1271311" y="2574452"/>
              <a:ext cx="21204" cy="2217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7477685" y="2587530"/>
              <a:ext cx="10119" cy="18183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553419" y="2589554"/>
              <a:ext cx="57450" cy="39327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1274331" y="2593571"/>
              <a:ext cx="22201" cy="35310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1433538" y="2592574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1690455" y="2596592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014879" y="2593571"/>
              <a:ext cx="61467" cy="93756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6675701" y="2618761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1434535" y="2628850"/>
              <a:ext cx="25221" cy="12112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1950393" y="2627823"/>
              <a:ext cx="14136" cy="13139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6514501" y="2617765"/>
              <a:ext cx="62494" cy="64518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7054523" y="2631870"/>
              <a:ext cx="26218" cy="19180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2406810" y="2707441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2636514" y="2722544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1911098" y="2757822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6151778" y="2760843"/>
              <a:ext cx="40324" cy="6551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2225433" y="2770901"/>
              <a:ext cx="31262" cy="22201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7248978" y="276486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6351277" y="2830343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6588048" y="2839404"/>
              <a:ext cx="28242" cy="23228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5953305" y="298955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7439416" y="3080223"/>
              <a:ext cx="32259" cy="25221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2215375" y="3129577"/>
              <a:ext cx="77597" cy="79651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6970918" y="3134621"/>
              <a:ext cx="38300" cy="25221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7402114" y="3153770"/>
              <a:ext cx="26248" cy="15133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7235869" y="3151747"/>
              <a:ext cx="48419" cy="38330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2096491" y="3189019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6454032" y="3224297"/>
              <a:ext cx="21204" cy="15133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1980628" y="3302889"/>
              <a:ext cx="24194" cy="2721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7386015" y="330893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7169390" y="3334120"/>
              <a:ext cx="33286" cy="2721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6570922" y="3360308"/>
              <a:ext cx="19150" cy="15133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7395076" y="3365352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7442436" y="3361334"/>
              <a:ext cx="14136" cy="3023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2238542" y="3404647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6568899" y="3398607"/>
              <a:ext cx="13139" cy="3023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1628990" y="3426817"/>
              <a:ext cx="31262" cy="33256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6404678" y="3445967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1831509" y="3494324"/>
              <a:ext cx="58447" cy="35279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2058192" y="3494324"/>
              <a:ext cx="24224" cy="26218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6576963" y="3496318"/>
              <a:ext cx="21174" cy="17156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1390195" y="349834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1466762" y="3526552"/>
              <a:ext cx="19180" cy="15133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1431514" y="3546698"/>
              <a:ext cx="31262" cy="50412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6530600" y="3545702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1408347" y="3551742"/>
              <a:ext cx="16129" cy="13139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1981625" y="3536640"/>
              <a:ext cx="45368" cy="72552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6445967" y="3546698"/>
              <a:ext cx="38330" cy="35310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1701540" y="3553766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6662592" y="357793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7143203" y="3591038"/>
              <a:ext cx="70559" cy="66542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7372906" y="362529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7351763" y="3636375"/>
              <a:ext cx="21174" cy="27245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6708956" y="3655524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2113617" y="3671654"/>
              <a:ext cx="34283" cy="3023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1557466" y="3698837"/>
              <a:ext cx="27215" cy="34283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1514123" y="3735113"/>
              <a:ext cx="34283" cy="22201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2083383" y="3744174"/>
              <a:ext cx="10119" cy="15163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7141179" y="3745201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6473181" y="3753235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1960451" y="3759306"/>
              <a:ext cx="11115" cy="32259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6568899" y="3781446"/>
              <a:ext cx="12112" cy="16160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1584650" y="3791534"/>
              <a:ext cx="17156" cy="24224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6723061" y="3803616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1531249" y="3806637"/>
              <a:ext cx="10119" cy="32289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2579095" y="1112503"/>
              <a:ext cx="18153" cy="22201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3279321" y="1331152"/>
              <a:ext cx="25221" cy="26218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4199192" y="1884283"/>
              <a:ext cx="29238" cy="18153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1651160" y="2378969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2854135" y="2406184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1645119" y="2552282"/>
              <a:ext cx="19150" cy="24194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1603799" y="2613717"/>
              <a:ext cx="50412" cy="22201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7352760" y="3636375"/>
              <a:ext cx="5074" cy="3051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7343699" y="363133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4" name="Google Shape;3784;p16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85" name="Google Shape;3785;p16"/>
          <p:cNvSpPr txBox="1">
            <a:spLocks noGrp="1"/>
          </p:cNvSpPr>
          <p:nvPr>
            <p:ph type="subTitle" idx="1"/>
          </p:nvPr>
        </p:nvSpPr>
        <p:spPr>
          <a:xfrm>
            <a:off x="711725" y="2922400"/>
            <a:ext cx="4258500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86" name="Google Shape;3786;p16"/>
          <p:cNvSpPr/>
          <p:nvPr/>
        </p:nvSpPr>
        <p:spPr>
          <a:xfrm flipH="1">
            <a:off x="-104990" y="3834897"/>
            <a:ext cx="4784721" cy="1341947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16"/>
          <p:cNvSpPr/>
          <p:nvPr/>
        </p:nvSpPr>
        <p:spPr>
          <a:xfrm rot="4278457">
            <a:off x="3782109" y="3634645"/>
            <a:ext cx="1392495" cy="127739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8" name="Google Shape;3788;p16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>
            <a:off x="0" y="2712175"/>
            <a:ext cx="5468000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_1_1_1"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0" name="Google Shape;4020;p18"/>
          <p:cNvPicPr preferRelativeResize="0"/>
          <p:nvPr/>
        </p:nvPicPr>
        <p:blipFill rotWithShape="1">
          <a:blip r:embed="rId2">
            <a:alphaModFix/>
          </a:blip>
          <a:srcRect l="45458" t="30808" r="5146" b="33559"/>
          <a:stretch/>
        </p:blipFill>
        <p:spPr>
          <a:xfrm rot="10800000" flipH="1">
            <a:off x="0" y="1218650"/>
            <a:ext cx="6815950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18"/>
          <p:cNvSpPr txBox="1">
            <a:spLocks noGrp="1"/>
          </p:cNvSpPr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2" name="Google Shape;4022;p18"/>
          <p:cNvSpPr txBox="1">
            <a:spLocks noGrp="1"/>
          </p:cNvSpPr>
          <p:nvPr>
            <p:ph type="subTitle" idx="1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23" name="Google Shape;4023;p18"/>
          <p:cNvSpPr/>
          <p:nvPr/>
        </p:nvSpPr>
        <p:spPr>
          <a:xfrm rot="-5400000">
            <a:off x="6391314" y="423372"/>
            <a:ext cx="3597139" cy="2616516"/>
          </a:xfrm>
          <a:custGeom>
            <a:avLst/>
            <a:gdLst/>
            <a:ahLst/>
            <a:cxnLst/>
            <a:rect l="l" t="t" r="r" b="b"/>
            <a:pathLst>
              <a:path w="156721" h="113997" extrusionOk="0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18"/>
          <p:cNvSpPr/>
          <p:nvPr/>
        </p:nvSpPr>
        <p:spPr>
          <a:xfrm>
            <a:off x="7148700" y="314112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18"/>
          <p:cNvSpPr/>
          <p:nvPr/>
        </p:nvSpPr>
        <p:spPr>
          <a:xfrm rot="5574714" flipH="1">
            <a:off x="-1192544" y="2232664"/>
            <a:ext cx="3963590" cy="2213580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6" name="Google Shape;4026;p18"/>
          <p:cNvGrpSpPr/>
          <p:nvPr/>
        </p:nvGrpSpPr>
        <p:grpSpPr>
          <a:xfrm>
            <a:off x="70754" y="59026"/>
            <a:ext cx="2958170" cy="5084499"/>
            <a:chOff x="1187675" y="233950"/>
            <a:chExt cx="2366725" cy="4067925"/>
          </a:xfrm>
        </p:grpSpPr>
        <p:sp>
          <p:nvSpPr>
            <p:cNvPr id="4027" name="Google Shape;4027;p18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8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8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8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8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8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8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8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8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8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8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8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8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8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8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8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8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8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8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8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8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8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8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8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8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8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8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8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8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8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8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8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8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8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8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8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8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8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8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8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8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8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8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8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8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8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8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8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8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8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8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8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8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8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8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8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8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8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8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8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8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8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8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8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8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8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8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8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8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8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8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8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8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8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8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8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8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_1_1_1_1_1_1">
    <p:spTree>
      <p:nvGrpSpPr>
        <p:cNvPr id="1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8" name="Google Shape;6418;p28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 flipH="1">
            <a:off x="0" y="2406100"/>
            <a:ext cx="84352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9" name="Google Shape;6419;p28"/>
          <p:cNvSpPr/>
          <p:nvPr/>
        </p:nvSpPr>
        <p:spPr>
          <a:xfrm rot="10800000">
            <a:off x="-112450" y="3348088"/>
            <a:ext cx="5858800" cy="1924050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0" name="Google Shape;6420;p28"/>
          <p:cNvGrpSpPr/>
          <p:nvPr/>
        </p:nvGrpSpPr>
        <p:grpSpPr>
          <a:xfrm>
            <a:off x="3648075" y="86750"/>
            <a:ext cx="5419949" cy="3804099"/>
            <a:chOff x="3648075" y="86750"/>
            <a:chExt cx="5419949" cy="3804099"/>
          </a:xfrm>
        </p:grpSpPr>
        <p:sp>
          <p:nvSpPr>
            <p:cNvPr id="6421" name="Google Shape;6421;p28"/>
            <p:cNvSpPr/>
            <p:nvPr/>
          </p:nvSpPr>
          <p:spPr>
            <a:xfrm>
              <a:off x="4633823" y="92314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8"/>
            <p:cNvSpPr/>
            <p:nvPr/>
          </p:nvSpPr>
          <p:spPr>
            <a:xfrm>
              <a:off x="5432870" y="92314"/>
              <a:ext cx="10028" cy="5597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8"/>
            <p:cNvSpPr/>
            <p:nvPr/>
          </p:nvSpPr>
          <p:spPr>
            <a:xfrm>
              <a:off x="8413436" y="92314"/>
              <a:ext cx="87818" cy="56702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8"/>
            <p:cNvSpPr/>
            <p:nvPr/>
          </p:nvSpPr>
          <p:spPr>
            <a:xfrm>
              <a:off x="8413436" y="92314"/>
              <a:ext cx="87818" cy="56702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8"/>
            <p:cNvSpPr/>
            <p:nvPr/>
          </p:nvSpPr>
          <p:spPr>
            <a:xfrm>
              <a:off x="5822931" y="96745"/>
              <a:ext cx="20056" cy="20056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8"/>
            <p:cNvSpPr/>
            <p:nvPr/>
          </p:nvSpPr>
          <p:spPr>
            <a:xfrm>
              <a:off x="5822931" y="96745"/>
              <a:ext cx="20056" cy="20056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8"/>
            <p:cNvSpPr/>
            <p:nvPr/>
          </p:nvSpPr>
          <p:spPr>
            <a:xfrm>
              <a:off x="5679573" y="95645"/>
              <a:ext cx="55603" cy="45608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8"/>
            <p:cNvSpPr/>
            <p:nvPr/>
          </p:nvSpPr>
          <p:spPr>
            <a:xfrm>
              <a:off x="6863118" y="86750"/>
              <a:ext cx="47840" cy="68929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8"/>
            <p:cNvSpPr/>
            <p:nvPr/>
          </p:nvSpPr>
          <p:spPr>
            <a:xfrm>
              <a:off x="5739575" y="130094"/>
              <a:ext cx="90050" cy="83387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8"/>
            <p:cNvSpPr/>
            <p:nvPr/>
          </p:nvSpPr>
          <p:spPr>
            <a:xfrm>
              <a:off x="5739575" y="130094"/>
              <a:ext cx="90050" cy="83387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8"/>
            <p:cNvSpPr/>
            <p:nvPr/>
          </p:nvSpPr>
          <p:spPr>
            <a:xfrm>
              <a:off x="8491228" y="135658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8"/>
            <p:cNvSpPr/>
            <p:nvPr/>
          </p:nvSpPr>
          <p:spPr>
            <a:xfrm>
              <a:off x="5071693" y="162310"/>
              <a:ext cx="14459" cy="28951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8"/>
            <p:cNvSpPr/>
            <p:nvPr/>
          </p:nvSpPr>
          <p:spPr>
            <a:xfrm>
              <a:off x="5724017" y="170106"/>
              <a:ext cx="16724" cy="18923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8"/>
            <p:cNvSpPr/>
            <p:nvPr/>
          </p:nvSpPr>
          <p:spPr>
            <a:xfrm>
              <a:off x="5724017" y="170106"/>
              <a:ext cx="16724" cy="18923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8"/>
            <p:cNvSpPr/>
            <p:nvPr/>
          </p:nvSpPr>
          <p:spPr>
            <a:xfrm>
              <a:off x="6026324" y="177869"/>
              <a:ext cx="34481" cy="33382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8"/>
            <p:cNvSpPr/>
            <p:nvPr/>
          </p:nvSpPr>
          <p:spPr>
            <a:xfrm>
              <a:off x="7574377" y="180101"/>
              <a:ext cx="76724" cy="48940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8"/>
            <p:cNvSpPr/>
            <p:nvPr/>
          </p:nvSpPr>
          <p:spPr>
            <a:xfrm>
              <a:off x="5696231" y="183432"/>
              <a:ext cx="25619" cy="2115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8"/>
            <p:cNvSpPr/>
            <p:nvPr/>
          </p:nvSpPr>
          <p:spPr>
            <a:xfrm>
              <a:off x="5118369" y="191228"/>
              <a:ext cx="24487" cy="31150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8"/>
            <p:cNvSpPr/>
            <p:nvPr/>
          </p:nvSpPr>
          <p:spPr>
            <a:xfrm>
              <a:off x="5976284" y="198991"/>
              <a:ext cx="18956" cy="24487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8"/>
            <p:cNvSpPr/>
            <p:nvPr/>
          </p:nvSpPr>
          <p:spPr>
            <a:xfrm>
              <a:off x="4452685" y="200124"/>
              <a:ext cx="68929" cy="7336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8"/>
            <p:cNvSpPr/>
            <p:nvPr/>
          </p:nvSpPr>
          <p:spPr>
            <a:xfrm>
              <a:off x="6233016" y="216782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8"/>
            <p:cNvSpPr/>
            <p:nvPr/>
          </p:nvSpPr>
          <p:spPr>
            <a:xfrm>
              <a:off x="5838490" y="237904"/>
              <a:ext cx="41144" cy="43376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8"/>
            <p:cNvSpPr/>
            <p:nvPr/>
          </p:nvSpPr>
          <p:spPr>
            <a:xfrm>
              <a:off x="5838490" y="237904"/>
              <a:ext cx="41144" cy="43376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8"/>
            <p:cNvSpPr/>
            <p:nvPr/>
          </p:nvSpPr>
          <p:spPr>
            <a:xfrm>
              <a:off x="7401002" y="234572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8"/>
            <p:cNvSpPr/>
            <p:nvPr/>
          </p:nvSpPr>
          <p:spPr>
            <a:xfrm>
              <a:off x="6085193" y="284579"/>
              <a:ext cx="4498" cy="556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8"/>
            <p:cNvSpPr/>
            <p:nvPr/>
          </p:nvSpPr>
          <p:spPr>
            <a:xfrm>
              <a:off x="8886854" y="277916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8"/>
            <p:cNvSpPr/>
            <p:nvPr/>
          </p:nvSpPr>
          <p:spPr>
            <a:xfrm>
              <a:off x="5786251" y="295673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8"/>
            <p:cNvSpPr/>
            <p:nvPr/>
          </p:nvSpPr>
          <p:spPr>
            <a:xfrm>
              <a:off x="8842410" y="286778"/>
              <a:ext cx="20022" cy="20056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8"/>
            <p:cNvSpPr/>
            <p:nvPr/>
          </p:nvSpPr>
          <p:spPr>
            <a:xfrm>
              <a:off x="5101677" y="294574"/>
              <a:ext cx="18923" cy="22254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8"/>
            <p:cNvSpPr/>
            <p:nvPr/>
          </p:nvSpPr>
          <p:spPr>
            <a:xfrm>
              <a:off x="8879058" y="304569"/>
              <a:ext cx="5597" cy="559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8"/>
            <p:cNvSpPr/>
            <p:nvPr/>
          </p:nvSpPr>
          <p:spPr>
            <a:xfrm>
              <a:off x="4881660" y="296806"/>
              <a:ext cx="26685" cy="20022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8"/>
            <p:cNvSpPr/>
            <p:nvPr/>
          </p:nvSpPr>
          <p:spPr>
            <a:xfrm>
              <a:off x="7759979" y="304569"/>
              <a:ext cx="15591" cy="1226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8"/>
            <p:cNvSpPr/>
            <p:nvPr/>
          </p:nvSpPr>
          <p:spPr>
            <a:xfrm>
              <a:off x="7759979" y="304569"/>
              <a:ext cx="15591" cy="1226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8"/>
            <p:cNvSpPr/>
            <p:nvPr/>
          </p:nvSpPr>
          <p:spPr>
            <a:xfrm>
              <a:off x="7324342" y="295673"/>
              <a:ext cx="60034" cy="64498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8"/>
            <p:cNvSpPr/>
            <p:nvPr/>
          </p:nvSpPr>
          <p:spPr>
            <a:xfrm>
              <a:off x="4502692" y="330122"/>
              <a:ext cx="18923" cy="15591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8"/>
            <p:cNvSpPr/>
            <p:nvPr/>
          </p:nvSpPr>
          <p:spPr>
            <a:xfrm>
              <a:off x="4558263" y="340150"/>
              <a:ext cx="22254" cy="16691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8"/>
            <p:cNvSpPr/>
            <p:nvPr/>
          </p:nvSpPr>
          <p:spPr>
            <a:xfrm>
              <a:off x="4158173" y="319028"/>
              <a:ext cx="35614" cy="60034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8"/>
            <p:cNvSpPr/>
            <p:nvPr/>
          </p:nvSpPr>
          <p:spPr>
            <a:xfrm>
              <a:off x="4418237" y="343482"/>
              <a:ext cx="18923" cy="24453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8"/>
            <p:cNvSpPr/>
            <p:nvPr/>
          </p:nvSpPr>
          <p:spPr>
            <a:xfrm>
              <a:off x="5711790" y="333454"/>
              <a:ext cx="82288" cy="81155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8"/>
            <p:cNvSpPr/>
            <p:nvPr/>
          </p:nvSpPr>
          <p:spPr>
            <a:xfrm>
              <a:off x="4214844" y="359040"/>
              <a:ext cx="40045" cy="2668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8"/>
            <p:cNvSpPr/>
            <p:nvPr/>
          </p:nvSpPr>
          <p:spPr>
            <a:xfrm>
              <a:off x="6945374" y="436833"/>
              <a:ext cx="31150" cy="2668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8"/>
            <p:cNvSpPr/>
            <p:nvPr/>
          </p:nvSpPr>
          <p:spPr>
            <a:xfrm>
              <a:off x="7882215" y="446827"/>
              <a:ext cx="72260" cy="56702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8"/>
            <p:cNvSpPr/>
            <p:nvPr/>
          </p:nvSpPr>
          <p:spPr>
            <a:xfrm>
              <a:off x="5801809" y="453490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8"/>
            <p:cNvSpPr/>
            <p:nvPr/>
          </p:nvSpPr>
          <p:spPr>
            <a:xfrm>
              <a:off x="5801809" y="453490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8"/>
            <p:cNvSpPr/>
            <p:nvPr/>
          </p:nvSpPr>
          <p:spPr>
            <a:xfrm>
              <a:off x="7788864" y="472381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8"/>
            <p:cNvSpPr/>
            <p:nvPr/>
          </p:nvSpPr>
          <p:spPr>
            <a:xfrm>
              <a:off x="4435994" y="501265"/>
              <a:ext cx="55603" cy="71161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8"/>
            <p:cNvSpPr/>
            <p:nvPr/>
          </p:nvSpPr>
          <p:spPr>
            <a:xfrm>
              <a:off x="4435994" y="501265"/>
              <a:ext cx="55603" cy="71161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8"/>
            <p:cNvSpPr/>
            <p:nvPr/>
          </p:nvSpPr>
          <p:spPr>
            <a:xfrm>
              <a:off x="5281716" y="547941"/>
              <a:ext cx="24487" cy="22254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8"/>
            <p:cNvSpPr/>
            <p:nvPr/>
          </p:nvSpPr>
          <p:spPr>
            <a:xfrm>
              <a:off x="5180602" y="540178"/>
              <a:ext cx="73360" cy="155614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8"/>
            <p:cNvSpPr/>
            <p:nvPr/>
          </p:nvSpPr>
          <p:spPr>
            <a:xfrm>
              <a:off x="5180602" y="540178"/>
              <a:ext cx="73360" cy="155614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8"/>
            <p:cNvSpPr/>
            <p:nvPr/>
          </p:nvSpPr>
          <p:spPr>
            <a:xfrm>
              <a:off x="4148179" y="546841"/>
              <a:ext cx="147819" cy="111172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8"/>
            <p:cNvSpPr/>
            <p:nvPr/>
          </p:nvSpPr>
          <p:spPr>
            <a:xfrm>
              <a:off x="5241704" y="597948"/>
              <a:ext cx="16724" cy="2115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8"/>
            <p:cNvSpPr/>
            <p:nvPr/>
          </p:nvSpPr>
          <p:spPr>
            <a:xfrm>
              <a:off x="4423800" y="660182"/>
              <a:ext cx="28917" cy="20056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8"/>
            <p:cNvSpPr/>
            <p:nvPr/>
          </p:nvSpPr>
          <p:spPr>
            <a:xfrm>
              <a:off x="5555106" y="667978"/>
              <a:ext cx="20056" cy="18923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8"/>
            <p:cNvSpPr/>
            <p:nvPr/>
          </p:nvSpPr>
          <p:spPr>
            <a:xfrm>
              <a:off x="7033162" y="670210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8"/>
            <p:cNvSpPr/>
            <p:nvPr/>
          </p:nvSpPr>
          <p:spPr>
            <a:xfrm>
              <a:off x="7529934" y="705758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8"/>
            <p:cNvSpPr/>
            <p:nvPr/>
          </p:nvSpPr>
          <p:spPr>
            <a:xfrm>
              <a:off x="4608270" y="729112"/>
              <a:ext cx="44476" cy="25586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8"/>
            <p:cNvSpPr/>
            <p:nvPr/>
          </p:nvSpPr>
          <p:spPr>
            <a:xfrm>
              <a:off x="3984798" y="763561"/>
              <a:ext cx="25619" cy="18923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8"/>
            <p:cNvSpPr/>
            <p:nvPr/>
          </p:nvSpPr>
          <p:spPr>
            <a:xfrm>
              <a:off x="5056135" y="770224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8"/>
            <p:cNvSpPr/>
            <p:nvPr/>
          </p:nvSpPr>
          <p:spPr>
            <a:xfrm>
              <a:off x="3758117" y="770224"/>
              <a:ext cx="45575" cy="38912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8"/>
            <p:cNvSpPr/>
            <p:nvPr/>
          </p:nvSpPr>
          <p:spPr>
            <a:xfrm>
              <a:off x="5417311" y="800208"/>
              <a:ext cx="50039" cy="52271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8"/>
            <p:cNvSpPr/>
            <p:nvPr/>
          </p:nvSpPr>
          <p:spPr>
            <a:xfrm>
              <a:off x="7442147" y="812435"/>
              <a:ext cx="25586" cy="26719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8"/>
            <p:cNvSpPr/>
            <p:nvPr/>
          </p:nvSpPr>
          <p:spPr>
            <a:xfrm>
              <a:off x="6908694" y="817999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8"/>
            <p:cNvSpPr/>
            <p:nvPr/>
          </p:nvSpPr>
          <p:spPr>
            <a:xfrm>
              <a:off x="7384344" y="827994"/>
              <a:ext cx="34481" cy="27818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8"/>
            <p:cNvSpPr/>
            <p:nvPr/>
          </p:nvSpPr>
          <p:spPr>
            <a:xfrm>
              <a:off x="6050745" y="853580"/>
              <a:ext cx="70061" cy="62266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8"/>
            <p:cNvSpPr/>
            <p:nvPr/>
          </p:nvSpPr>
          <p:spPr>
            <a:xfrm>
              <a:off x="6859786" y="885797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8"/>
            <p:cNvSpPr/>
            <p:nvPr/>
          </p:nvSpPr>
          <p:spPr>
            <a:xfrm>
              <a:off x="8134483" y="885797"/>
              <a:ext cx="85620" cy="67829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8"/>
            <p:cNvSpPr/>
            <p:nvPr/>
          </p:nvSpPr>
          <p:spPr>
            <a:xfrm>
              <a:off x="6996481" y="901355"/>
              <a:ext cx="16724" cy="17824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8"/>
            <p:cNvSpPr/>
            <p:nvPr/>
          </p:nvSpPr>
          <p:spPr>
            <a:xfrm>
              <a:off x="6996481" y="901355"/>
              <a:ext cx="16724" cy="17824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8"/>
            <p:cNvSpPr/>
            <p:nvPr/>
          </p:nvSpPr>
          <p:spPr>
            <a:xfrm>
              <a:off x="5050571" y="921344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8"/>
            <p:cNvSpPr/>
            <p:nvPr/>
          </p:nvSpPr>
          <p:spPr>
            <a:xfrm>
              <a:off x="5050571" y="921344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8"/>
            <p:cNvSpPr/>
            <p:nvPr/>
          </p:nvSpPr>
          <p:spPr>
            <a:xfrm>
              <a:off x="4017048" y="939135"/>
              <a:ext cx="22254" cy="17824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8"/>
            <p:cNvSpPr/>
            <p:nvPr/>
          </p:nvSpPr>
          <p:spPr>
            <a:xfrm>
              <a:off x="4450453" y="998037"/>
              <a:ext cx="23387" cy="14492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8"/>
            <p:cNvSpPr/>
            <p:nvPr/>
          </p:nvSpPr>
          <p:spPr>
            <a:xfrm>
              <a:off x="4328217" y="1033585"/>
              <a:ext cx="26685" cy="18923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8"/>
            <p:cNvSpPr/>
            <p:nvPr/>
          </p:nvSpPr>
          <p:spPr>
            <a:xfrm>
              <a:off x="6547517" y="1052476"/>
              <a:ext cx="36713" cy="63398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8"/>
            <p:cNvSpPr/>
            <p:nvPr/>
          </p:nvSpPr>
          <p:spPr>
            <a:xfrm>
              <a:off x="6547517" y="1052476"/>
              <a:ext cx="36713" cy="63398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8"/>
            <p:cNvSpPr/>
            <p:nvPr/>
          </p:nvSpPr>
          <p:spPr>
            <a:xfrm>
              <a:off x="3741426" y="1053608"/>
              <a:ext cx="66730" cy="56702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8"/>
            <p:cNvSpPr/>
            <p:nvPr/>
          </p:nvSpPr>
          <p:spPr>
            <a:xfrm>
              <a:off x="8901313" y="1068034"/>
              <a:ext cx="28917" cy="24487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8"/>
            <p:cNvSpPr/>
            <p:nvPr/>
          </p:nvSpPr>
          <p:spPr>
            <a:xfrm>
              <a:off x="5789582" y="1086957"/>
              <a:ext cx="30050" cy="30017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8"/>
            <p:cNvSpPr/>
            <p:nvPr/>
          </p:nvSpPr>
          <p:spPr>
            <a:xfrm>
              <a:off x="4842747" y="1115842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8"/>
            <p:cNvSpPr/>
            <p:nvPr/>
          </p:nvSpPr>
          <p:spPr>
            <a:xfrm>
              <a:off x="5586223" y="1175844"/>
              <a:ext cx="35614" cy="31150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8"/>
            <p:cNvSpPr/>
            <p:nvPr/>
          </p:nvSpPr>
          <p:spPr>
            <a:xfrm>
              <a:off x="3930360" y="1185839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8"/>
            <p:cNvSpPr/>
            <p:nvPr/>
          </p:nvSpPr>
          <p:spPr>
            <a:xfrm>
              <a:off x="3930360" y="1185839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8"/>
            <p:cNvSpPr/>
            <p:nvPr/>
          </p:nvSpPr>
          <p:spPr>
            <a:xfrm>
              <a:off x="6553081" y="1194734"/>
              <a:ext cx="35580" cy="43376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8"/>
            <p:cNvSpPr/>
            <p:nvPr/>
          </p:nvSpPr>
          <p:spPr>
            <a:xfrm>
              <a:off x="6553081" y="1194734"/>
              <a:ext cx="35580" cy="43376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8"/>
            <p:cNvSpPr/>
            <p:nvPr/>
          </p:nvSpPr>
          <p:spPr>
            <a:xfrm>
              <a:off x="6775331" y="1191402"/>
              <a:ext cx="35614" cy="36713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8"/>
            <p:cNvSpPr/>
            <p:nvPr/>
          </p:nvSpPr>
          <p:spPr>
            <a:xfrm>
              <a:off x="5515093" y="1234746"/>
              <a:ext cx="40045" cy="45608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8"/>
            <p:cNvSpPr/>
            <p:nvPr/>
          </p:nvSpPr>
          <p:spPr>
            <a:xfrm>
              <a:off x="6656426" y="1251404"/>
              <a:ext cx="25586" cy="17824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8"/>
            <p:cNvSpPr/>
            <p:nvPr/>
          </p:nvSpPr>
          <p:spPr>
            <a:xfrm>
              <a:off x="3648075" y="1255869"/>
              <a:ext cx="24487" cy="2668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8"/>
            <p:cNvSpPr/>
            <p:nvPr/>
          </p:nvSpPr>
          <p:spPr>
            <a:xfrm>
              <a:off x="5900724" y="1266963"/>
              <a:ext cx="32282" cy="32282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8"/>
            <p:cNvSpPr/>
            <p:nvPr/>
          </p:nvSpPr>
          <p:spPr>
            <a:xfrm>
              <a:off x="6278592" y="1271427"/>
              <a:ext cx="27818" cy="300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8"/>
            <p:cNvSpPr/>
            <p:nvPr/>
          </p:nvSpPr>
          <p:spPr>
            <a:xfrm>
              <a:off x="5686237" y="1284753"/>
              <a:ext cx="24487" cy="23387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8"/>
            <p:cNvSpPr/>
            <p:nvPr/>
          </p:nvSpPr>
          <p:spPr>
            <a:xfrm>
              <a:off x="5393957" y="1315870"/>
              <a:ext cx="15591" cy="16724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8"/>
            <p:cNvSpPr/>
            <p:nvPr/>
          </p:nvSpPr>
          <p:spPr>
            <a:xfrm>
              <a:off x="4552699" y="1329197"/>
              <a:ext cx="24487" cy="15591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8"/>
            <p:cNvSpPr/>
            <p:nvPr/>
          </p:nvSpPr>
          <p:spPr>
            <a:xfrm>
              <a:off x="4851642" y="1330329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8"/>
            <p:cNvSpPr/>
            <p:nvPr/>
          </p:nvSpPr>
          <p:spPr>
            <a:xfrm>
              <a:off x="4278210" y="1322534"/>
              <a:ext cx="24487" cy="35614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8"/>
            <p:cNvSpPr/>
            <p:nvPr/>
          </p:nvSpPr>
          <p:spPr>
            <a:xfrm>
              <a:off x="4398214" y="1363679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8"/>
            <p:cNvSpPr/>
            <p:nvPr/>
          </p:nvSpPr>
          <p:spPr>
            <a:xfrm>
              <a:off x="4398214" y="1363679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8"/>
            <p:cNvSpPr/>
            <p:nvPr/>
          </p:nvSpPr>
          <p:spPr>
            <a:xfrm>
              <a:off x="6651995" y="1367010"/>
              <a:ext cx="25586" cy="2668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8"/>
            <p:cNvSpPr/>
            <p:nvPr/>
          </p:nvSpPr>
          <p:spPr>
            <a:xfrm>
              <a:off x="6651995" y="1367010"/>
              <a:ext cx="25586" cy="2668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8"/>
            <p:cNvSpPr/>
            <p:nvPr/>
          </p:nvSpPr>
          <p:spPr>
            <a:xfrm>
              <a:off x="8121156" y="1364778"/>
              <a:ext cx="43376" cy="60034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8"/>
            <p:cNvSpPr/>
            <p:nvPr/>
          </p:nvSpPr>
          <p:spPr>
            <a:xfrm>
              <a:off x="4537141" y="1396994"/>
              <a:ext cx="34481" cy="23387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8"/>
            <p:cNvSpPr/>
            <p:nvPr/>
          </p:nvSpPr>
          <p:spPr>
            <a:xfrm>
              <a:off x="6549749" y="1402558"/>
              <a:ext cx="24487" cy="28917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8"/>
            <p:cNvSpPr/>
            <p:nvPr/>
          </p:nvSpPr>
          <p:spPr>
            <a:xfrm>
              <a:off x="6549749" y="1402558"/>
              <a:ext cx="24487" cy="28917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8"/>
            <p:cNvSpPr/>
            <p:nvPr/>
          </p:nvSpPr>
          <p:spPr>
            <a:xfrm>
              <a:off x="4318223" y="1423680"/>
              <a:ext cx="75592" cy="63365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8"/>
            <p:cNvSpPr/>
            <p:nvPr/>
          </p:nvSpPr>
          <p:spPr>
            <a:xfrm>
              <a:off x="3968140" y="1442570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8"/>
            <p:cNvSpPr/>
            <p:nvPr/>
          </p:nvSpPr>
          <p:spPr>
            <a:xfrm>
              <a:off x="5686237" y="1481450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8"/>
            <p:cNvSpPr/>
            <p:nvPr/>
          </p:nvSpPr>
          <p:spPr>
            <a:xfrm>
              <a:off x="4989436" y="1481450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8"/>
            <p:cNvSpPr/>
            <p:nvPr/>
          </p:nvSpPr>
          <p:spPr>
            <a:xfrm>
              <a:off x="4989436" y="1481450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8"/>
            <p:cNvSpPr/>
            <p:nvPr/>
          </p:nvSpPr>
          <p:spPr>
            <a:xfrm>
              <a:off x="6379705" y="1487014"/>
              <a:ext cx="25586" cy="20056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8"/>
            <p:cNvSpPr/>
            <p:nvPr/>
          </p:nvSpPr>
          <p:spPr>
            <a:xfrm>
              <a:off x="8107797" y="1499241"/>
              <a:ext cx="46708" cy="31150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8"/>
            <p:cNvSpPr/>
            <p:nvPr/>
          </p:nvSpPr>
          <p:spPr>
            <a:xfrm>
              <a:off x="8107797" y="1499241"/>
              <a:ext cx="46708" cy="31150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8"/>
            <p:cNvSpPr/>
            <p:nvPr/>
          </p:nvSpPr>
          <p:spPr>
            <a:xfrm>
              <a:off x="6275260" y="1511468"/>
              <a:ext cx="17790" cy="18923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8"/>
            <p:cNvSpPr/>
            <p:nvPr/>
          </p:nvSpPr>
          <p:spPr>
            <a:xfrm>
              <a:off x="4729406" y="1514799"/>
              <a:ext cx="31150" cy="26719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8"/>
            <p:cNvSpPr/>
            <p:nvPr/>
          </p:nvSpPr>
          <p:spPr>
            <a:xfrm>
              <a:off x="6593093" y="1523694"/>
              <a:ext cx="36680" cy="46708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8"/>
            <p:cNvSpPr/>
            <p:nvPr/>
          </p:nvSpPr>
          <p:spPr>
            <a:xfrm>
              <a:off x="7519939" y="1522595"/>
              <a:ext cx="68929" cy="56702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8"/>
            <p:cNvSpPr/>
            <p:nvPr/>
          </p:nvSpPr>
          <p:spPr>
            <a:xfrm>
              <a:off x="4712715" y="1538153"/>
              <a:ext cx="25619" cy="31150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8"/>
            <p:cNvSpPr/>
            <p:nvPr/>
          </p:nvSpPr>
          <p:spPr>
            <a:xfrm>
              <a:off x="4584916" y="1548148"/>
              <a:ext cx="14492" cy="11127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8"/>
            <p:cNvSpPr/>
            <p:nvPr/>
          </p:nvSpPr>
          <p:spPr>
            <a:xfrm>
              <a:off x="6620878" y="1581497"/>
              <a:ext cx="55569" cy="46708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8"/>
            <p:cNvSpPr/>
            <p:nvPr/>
          </p:nvSpPr>
          <p:spPr>
            <a:xfrm>
              <a:off x="5901857" y="1604818"/>
              <a:ext cx="47807" cy="47807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8"/>
            <p:cNvSpPr/>
            <p:nvPr/>
          </p:nvSpPr>
          <p:spPr>
            <a:xfrm>
              <a:off x="4432662" y="1650394"/>
              <a:ext cx="22288" cy="22254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8"/>
            <p:cNvSpPr/>
            <p:nvPr/>
          </p:nvSpPr>
          <p:spPr>
            <a:xfrm>
              <a:off x="5651788" y="1660389"/>
              <a:ext cx="44476" cy="52271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8"/>
            <p:cNvSpPr/>
            <p:nvPr/>
          </p:nvSpPr>
          <p:spPr>
            <a:xfrm>
              <a:off x="3848136" y="1660389"/>
              <a:ext cx="30017" cy="25586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8"/>
            <p:cNvSpPr/>
            <p:nvPr/>
          </p:nvSpPr>
          <p:spPr>
            <a:xfrm>
              <a:off x="3741426" y="1682611"/>
              <a:ext cx="53371" cy="52271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8"/>
            <p:cNvSpPr/>
            <p:nvPr/>
          </p:nvSpPr>
          <p:spPr>
            <a:xfrm>
              <a:off x="5989644" y="1713728"/>
              <a:ext cx="14459" cy="32249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8"/>
            <p:cNvSpPr/>
            <p:nvPr/>
          </p:nvSpPr>
          <p:spPr>
            <a:xfrm>
              <a:off x="5017222" y="173038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8"/>
            <p:cNvSpPr/>
            <p:nvPr/>
          </p:nvSpPr>
          <p:spPr>
            <a:xfrm>
              <a:off x="4456017" y="1744845"/>
              <a:ext cx="48940" cy="55603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8"/>
            <p:cNvSpPr/>
            <p:nvPr/>
          </p:nvSpPr>
          <p:spPr>
            <a:xfrm>
              <a:off x="5632898" y="1750409"/>
              <a:ext cx="34481" cy="31150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8"/>
            <p:cNvSpPr/>
            <p:nvPr/>
          </p:nvSpPr>
          <p:spPr>
            <a:xfrm>
              <a:off x="6886472" y="1775962"/>
              <a:ext cx="28917" cy="13359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8"/>
            <p:cNvSpPr/>
            <p:nvPr/>
          </p:nvSpPr>
          <p:spPr>
            <a:xfrm>
              <a:off x="4975011" y="1769299"/>
              <a:ext cx="20022" cy="200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8"/>
            <p:cNvSpPr/>
            <p:nvPr/>
          </p:nvSpPr>
          <p:spPr>
            <a:xfrm>
              <a:off x="6443039" y="1781525"/>
              <a:ext cx="18956" cy="22254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8"/>
            <p:cNvSpPr/>
            <p:nvPr/>
          </p:nvSpPr>
          <p:spPr>
            <a:xfrm>
              <a:off x="7627716" y="1781525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8"/>
            <p:cNvSpPr/>
            <p:nvPr/>
          </p:nvSpPr>
          <p:spPr>
            <a:xfrm>
              <a:off x="7427688" y="1777061"/>
              <a:ext cx="30050" cy="62266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8"/>
            <p:cNvSpPr/>
            <p:nvPr/>
          </p:nvSpPr>
          <p:spPr>
            <a:xfrm>
              <a:off x="4272647" y="1797084"/>
              <a:ext cx="53371" cy="45575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8"/>
            <p:cNvSpPr/>
            <p:nvPr/>
          </p:nvSpPr>
          <p:spPr>
            <a:xfrm>
              <a:off x="6631973" y="1817073"/>
              <a:ext cx="22254" cy="17824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8"/>
            <p:cNvSpPr/>
            <p:nvPr/>
          </p:nvSpPr>
          <p:spPr>
            <a:xfrm>
              <a:off x="4752727" y="1845992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8"/>
            <p:cNvSpPr/>
            <p:nvPr/>
          </p:nvSpPr>
          <p:spPr>
            <a:xfrm>
              <a:off x="3947018" y="1857086"/>
              <a:ext cx="62266" cy="48940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8"/>
            <p:cNvSpPr/>
            <p:nvPr/>
          </p:nvSpPr>
          <p:spPr>
            <a:xfrm>
              <a:off x="6969828" y="1930447"/>
              <a:ext cx="8928" cy="10028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8"/>
            <p:cNvSpPr/>
            <p:nvPr/>
          </p:nvSpPr>
          <p:spPr>
            <a:xfrm>
              <a:off x="7846667" y="1935978"/>
              <a:ext cx="17790" cy="18956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8"/>
            <p:cNvSpPr/>
            <p:nvPr/>
          </p:nvSpPr>
          <p:spPr>
            <a:xfrm>
              <a:off x="7846667" y="1935978"/>
              <a:ext cx="17790" cy="18956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8"/>
            <p:cNvSpPr/>
            <p:nvPr/>
          </p:nvSpPr>
          <p:spPr>
            <a:xfrm>
              <a:off x="5108374" y="1930447"/>
              <a:ext cx="163377" cy="112272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8"/>
            <p:cNvSpPr/>
            <p:nvPr/>
          </p:nvSpPr>
          <p:spPr>
            <a:xfrm>
              <a:off x="6177445" y="1964896"/>
              <a:ext cx="24487" cy="1445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8"/>
            <p:cNvSpPr/>
            <p:nvPr/>
          </p:nvSpPr>
          <p:spPr>
            <a:xfrm>
              <a:off x="8535672" y="1977123"/>
              <a:ext cx="18923" cy="18923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8"/>
            <p:cNvSpPr/>
            <p:nvPr/>
          </p:nvSpPr>
          <p:spPr>
            <a:xfrm>
              <a:off x="8535672" y="1977123"/>
              <a:ext cx="18923" cy="18923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8"/>
            <p:cNvSpPr/>
            <p:nvPr/>
          </p:nvSpPr>
          <p:spPr>
            <a:xfrm>
              <a:off x="7845534" y="1997112"/>
              <a:ext cx="23387" cy="17824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8"/>
            <p:cNvSpPr/>
            <p:nvPr/>
          </p:nvSpPr>
          <p:spPr>
            <a:xfrm>
              <a:off x="8837946" y="2023798"/>
              <a:ext cx="25586" cy="27818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8"/>
            <p:cNvSpPr/>
            <p:nvPr/>
          </p:nvSpPr>
          <p:spPr>
            <a:xfrm>
              <a:off x="5929609" y="2025997"/>
              <a:ext cx="24487" cy="26719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8"/>
            <p:cNvSpPr/>
            <p:nvPr/>
          </p:nvSpPr>
          <p:spPr>
            <a:xfrm>
              <a:off x="3705878" y="2042688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8"/>
            <p:cNvSpPr/>
            <p:nvPr/>
          </p:nvSpPr>
          <p:spPr>
            <a:xfrm>
              <a:off x="7184316" y="2036025"/>
              <a:ext cx="24487" cy="31150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8"/>
            <p:cNvSpPr/>
            <p:nvPr/>
          </p:nvSpPr>
          <p:spPr>
            <a:xfrm>
              <a:off x="5121700" y="2051583"/>
              <a:ext cx="25586" cy="2335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8"/>
            <p:cNvSpPr/>
            <p:nvPr/>
          </p:nvSpPr>
          <p:spPr>
            <a:xfrm>
              <a:off x="7324342" y="2056014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8"/>
            <p:cNvSpPr/>
            <p:nvPr/>
          </p:nvSpPr>
          <p:spPr>
            <a:xfrm>
              <a:off x="5614008" y="2030461"/>
              <a:ext cx="82255" cy="85586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8"/>
            <p:cNvSpPr/>
            <p:nvPr/>
          </p:nvSpPr>
          <p:spPr>
            <a:xfrm>
              <a:off x="5339519" y="2076004"/>
              <a:ext cx="16691" cy="16724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8"/>
            <p:cNvSpPr/>
            <p:nvPr/>
          </p:nvSpPr>
          <p:spPr>
            <a:xfrm>
              <a:off x="7676623" y="2068241"/>
              <a:ext cx="20022" cy="17824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8"/>
            <p:cNvSpPr/>
            <p:nvPr/>
          </p:nvSpPr>
          <p:spPr>
            <a:xfrm>
              <a:off x="7598831" y="2082700"/>
              <a:ext cx="16691" cy="33348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8"/>
            <p:cNvSpPr/>
            <p:nvPr/>
          </p:nvSpPr>
          <p:spPr>
            <a:xfrm>
              <a:off x="5564001" y="2081568"/>
              <a:ext cx="35580" cy="58934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8"/>
            <p:cNvSpPr/>
            <p:nvPr/>
          </p:nvSpPr>
          <p:spPr>
            <a:xfrm>
              <a:off x="8666803" y="2098259"/>
              <a:ext cx="43376" cy="33348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8"/>
            <p:cNvSpPr/>
            <p:nvPr/>
          </p:nvSpPr>
          <p:spPr>
            <a:xfrm>
              <a:off x="8666803" y="2098259"/>
              <a:ext cx="43376" cy="33348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8"/>
            <p:cNvSpPr/>
            <p:nvPr/>
          </p:nvSpPr>
          <p:spPr>
            <a:xfrm>
              <a:off x="4477139" y="2113817"/>
              <a:ext cx="31150" cy="32249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8"/>
            <p:cNvSpPr/>
            <p:nvPr/>
          </p:nvSpPr>
          <p:spPr>
            <a:xfrm>
              <a:off x="8935761" y="2104922"/>
              <a:ext cx="11127" cy="34481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8"/>
            <p:cNvSpPr/>
            <p:nvPr/>
          </p:nvSpPr>
          <p:spPr>
            <a:xfrm>
              <a:off x="8298963" y="2148266"/>
              <a:ext cx="5597" cy="556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8"/>
            <p:cNvSpPr/>
            <p:nvPr/>
          </p:nvSpPr>
          <p:spPr>
            <a:xfrm>
              <a:off x="5051670" y="2164924"/>
              <a:ext cx="32282" cy="16691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8"/>
            <p:cNvSpPr/>
            <p:nvPr/>
          </p:nvSpPr>
          <p:spPr>
            <a:xfrm>
              <a:off x="5193929" y="2172720"/>
              <a:ext cx="20022" cy="25586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8"/>
            <p:cNvSpPr/>
            <p:nvPr/>
          </p:nvSpPr>
          <p:spPr>
            <a:xfrm>
              <a:off x="5193929" y="2172720"/>
              <a:ext cx="20022" cy="25586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8"/>
            <p:cNvSpPr/>
            <p:nvPr/>
          </p:nvSpPr>
          <p:spPr>
            <a:xfrm>
              <a:off x="7043156" y="2177151"/>
              <a:ext cx="38945" cy="4004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8"/>
            <p:cNvSpPr/>
            <p:nvPr/>
          </p:nvSpPr>
          <p:spPr>
            <a:xfrm>
              <a:off x="7043156" y="2177151"/>
              <a:ext cx="38945" cy="40045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8"/>
            <p:cNvSpPr/>
            <p:nvPr/>
          </p:nvSpPr>
          <p:spPr>
            <a:xfrm>
              <a:off x="5981848" y="2177151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8"/>
            <p:cNvSpPr/>
            <p:nvPr/>
          </p:nvSpPr>
          <p:spPr>
            <a:xfrm>
              <a:off x="6304145" y="2187146"/>
              <a:ext cx="5597" cy="449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8"/>
            <p:cNvSpPr/>
            <p:nvPr/>
          </p:nvSpPr>
          <p:spPr>
            <a:xfrm>
              <a:off x="8242293" y="2171587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8"/>
            <p:cNvSpPr/>
            <p:nvPr/>
          </p:nvSpPr>
          <p:spPr>
            <a:xfrm>
              <a:off x="6213026" y="2177151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8"/>
            <p:cNvSpPr/>
            <p:nvPr/>
          </p:nvSpPr>
          <p:spPr>
            <a:xfrm>
              <a:off x="8340074" y="2184913"/>
              <a:ext cx="24487" cy="27818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8"/>
            <p:cNvSpPr/>
            <p:nvPr/>
          </p:nvSpPr>
          <p:spPr>
            <a:xfrm>
              <a:off x="8340074" y="2184913"/>
              <a:ext cx="24487" cy="27818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8"/>
            <p:cNvSpPr/>
            <p:nvPr/>
          </p:nvSpPr>
          <p:spPr>
            <a:xfrm>
              <a:off x="5846286" y="2173819"/>
              <a:ext cx="50039" cy="64498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8"/>
            <p:cNvSpPr/>
            <p:nvPr/>
          </p:nvSpPr>
          <p:spPr>
            <a:xfrm>
              <a:off x="5954062" y="2173819"/>
              <a:ext cx="35614" cy="58934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8"/>
            <p:cNvSpPr/>
            <p:nvPr/>
          </p:nvSpPr>
          <p:spPr>
            <a:xfrm>
              <a:off x="4097072" y="2188278"/>
              <a:ext cx="50039" cy="48906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8"/>
            <p:cNvSpPr/>
            <p:nvPr/>
          </p:nvSpPr>
          <p:spPr>
            <a:xfrm>
              <a:off x="7364354" y="2228257"/>
              <a:ext cx="34481" cy="18923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8"/>
            <p:cNvSpPr/>
            <p:nvPr/>
          </p:nvSpPr>
          <p:spPr>
            <a:xfrm>
              <a:off x="6730887" y="2310514"/>
              <a:ext cx="14492" cy="15591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8"/>
            <p:cNvSpPr/>
            <p:nvPr/>
          </p:nvSpPr>
          <p:spPr>
            <a:xfrm>
              <a:off x="7299888" y="2318277"/>
              <a:ext cx="32249" cy="26719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8"/>
            <p:cNvSpPr/>
            <p:nvPr/>
          </p:nvSpPr>
          <p:spPr>
            <a:xfrm>
              <a:off x="8589010" y="2311613"/>
              <a:ext cx="20056" cy="18923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8"/>
            <p:cNvSpPr/>
            <p:nvPr/>
          </p:nvSpPr>
          <p:spPr>
            <a:xfrm>
              <a:off x="8101133" y="2334968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8"/>
            <p:cNvSpPr/>
            <p:nvPr/>
          </p:nvSpPr>
          <p:spPr>
            <a:xfrm>
              <a:off x="8101133" y="2334968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8"/>
            <p:cNvSpPr/>
            <p:nvPr/>
          </p:nvSpPr>
          <p:spPr>
            <a:xfrm>
              <a:off x="7496585" y="2354957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8"/>
            <p:cNvSpPr/>
            <p:nvPr/>
          </p:nvSpPr>
          <p:spPr>
            <a:xfrm>
              <a:off x="7392106" y="2362753"/>
              <a:ext cx="26719" cy="1779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8"/>
            <p:cNvSpPr/>
            <p:nvPr/>
          </p:nvSpPr>
          <p:spPr>
            <a:xfrm>
              <a:off x="4531577" y="2381643"/>
              <a:ext cx="37813" cy="36680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8"/>
            <p:cNvSpPr/>
            <p:nvPr/>
          </p:nvSpPr>
          <p:spPr>
            <a:xfrm>
              <a:off x="3888115" y="2408296"/>
              <a:ext cx="55603" cy="41144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8"/>
            <p:cNvSpPr/>
            <p:nvPr/>
          </p:nvSpPr>
          <p:spPr>
            <a:xfrm>
              <a:off x="7802191" y="240829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8"/>
            <p:cNvSpPr/>
            <p:nvPr/>
          </p:nvSpPr>
          <p:spPr>
            <a:xfrm>
              <a:off x="7802191" y="240829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8"/>
            <p:cNvSpPr/>
            <p:nvPr/>
          </p:nvSpPr>
          <p:spPr>
            <a:xfrm>
              <a:off x="8546799" y="2411627"/>
              <a:ext cx="28917" cy="15591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8"/>
            <p:cNvSpPr/>
            <p:nvPr/>
          </p:nvSpPr>
          <p:spPr>
            <a:xfrm>
              <a:off x="7624384" y="2428319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8"/>
            <p:cNvSpPr/>
            <p:nvPr/>
          </p:nvSpPr>
          <p:spPr>
            <a:xfrm>
              <a:off x="8720141" y="2440546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8"/>
            <p:cNvSpPr/>
            <p:nvPr/>
          </p:nvSpPr>
          <p:spPr>
            <a:xfrm>
              <a:off x="8350069" y="2457204"/>
              <a:ext cx="10061" cy="10028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8"/>
            <p:cNvSpPr/>
            <p:nvPr/>
          </p:nvSpPr>
          <p:spPr>
            <a:xfrm>
              <a:off x="7837772" y="2530565"/>
              <a:ext cx="20022" cy="200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8"/>
            <p:cNvSpPr/>
            <p:nvPr/>
          </p:nvSpPr>
          <p:spPr>
            <a:xfrm>
              <a:off x="3994826" y="2550554"/>
              <a:ext cx="31150" cy="36713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8"/>
            <p:cNvSpPr/>
            <p:nvPr/>
          </p:nvSpPr>
          <p:spPr>
            <a:xfrm>
              <a:off x="9055765" y="2618352"/>
              <a:ext cx="11161" cy="10028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8"/>
            <p:cNvSpPr/>
            <p:nvPr/>
          </p:nvSpPr>
          <p:spPr>
            <a:xfrm>
              <a:off x="8501223" y="265280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8"/>
            <p:cNvSpPr/>
            <p:nvPr/>
          </p:nvSpPr>
          <p:spPr>
            <a:xfrm>
              <a:off x="9055765" y="2681685"/>
              <a:ext cx="11161" cy="2005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8"/>
            <p:cNvSpPr/>
            <p:nvPr/>
          </p:nvSpPr>
          <p:spPr>
            <a:xfrm>
              <a:off x="8171163" y="2716134"/>
              <a:ext cx="33382" cy="35614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8"/>
            <p:cNvSpPr/>
            <p:nvPr/>
          </p:nvSpPr>
          <p:spPr>
            <a:xfrm>
              <a:off x="7993357" y="2715035"/>
              <a:ext cx="68929" cy="71161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8"/>
            <p:cNvSpPr/>
            <p:nvPr/>
          </p:nvSpPr>
          <p:spPr>
            <a:xfrm>
              <a:off x="8589010" y="2730593"/>
              <a:ext cx="28917" cy="2115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8"/>
            <p:cNvSpPr/>
            <p:nvPr/>
          </p:nvSpPr>
          <p:spPr>
            <a:xfrm>
              <a:off x="3715873" y="2830607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8"/>
            <p:cNvSpPr/>
            <p:nvPr/>
          </p:nvSpPr>
          <p:spPr>
            <a:xfrm>
              <a:off x="7593267" y="2872852"/>
              <a:ext cx="44476" cy="72260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8"/>
            <p:cNvSpPr/>
            <p:nvPr/>
          </p:nvSpPr>
          <p:spPr>
            <a:xfrm>
              <a:off x="8803497" y="2877283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8"/>
            <p:cNvSpPr/>
            <p:nvPr/>
          </p:nvSpPr>
          <p:spPr>
            <a:xfrm>
              <a:off x="7813318" y="2949511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8"/>
            <p:cNvSpPr/>
            <p:nvPr/>
          </p:nvSpPr>
          <p:spPr>
            <a:xfrm>
              <a:off x="8074481" y="2959506"/>
              <a:ext cx="31150" cy="25619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8"/>
            <p:cNvSpPr/>
            <p:nvPr/>
          </p:nvSpPr>
          <p:spPr>
            <a:xfrm>
              <a:off x="8895749" y="2957307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8"/>
            <p:cNvSpPr/>
            <p:nvPr/>
          </p:nvSpPr>
          <p:spPr>
            <a:xfrm>
              <a:off x="8895749" y="2957307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8"/>
            <p:cNvSpPr/>
            <p:nvPr/>
          </p:nvSpPr>
          <p:spPr>
            <a:xfrm>
              <a:off x="7374349" y="312511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8"/>
            <p:cNvSpPr/>
            <p:nvPr/>
          </p:nvSpPr>
          <p:spPr>
            <a:xfrm>
              <a:off x="8672366" y="3123986"/>
              <a:ext cx="21155" cy="22254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8"/>
            <p:cNvSpPr/>
            <p:nvPr/>
          </p:nvSpPr>
          <p:spPr>
            <a:xfrm>
              <a:off x="8672366" y="3123986"/>
              <a:ext cx="21155" cy="22254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8"/>
            <p:cNvSpPr/>
            <p:nvPr/>
          </p:nvSpPr>
          <p:spPr>
            <a:xfrm>
              <a:off x="9013554" y="3225133"/>
              <a:ext cx="35580" cy="27818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8"/>
            <p:cNvSpPr/>
            <p:nvPr/>
          </p:nvSpPr>
          <p:spPr>
            <a:xfrm>
              <a:off x="8496792" y="3285135"/>
              <a:ext cx="42243" cy="27818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8"/>
            <p:cNvSpPr/>
            <p:nvPr/>
          </p:nvSpPr>
          <p:spPr>
            <a:xfrm>
              <a:off x="8972409" y="3306257"/>
              <a:ext cx="28951" cy="16691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8"/>
            <p:cNvSpPr/>
            <p:nvPr/>
          </p:nvSpPr>
          <p:spPr>
            <a:xfrm>
              <a:off x="8789038" y="3304025"/>
              <a:ext cx="53404" cy="42277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8"/>
            <p:cNvSpPr/>
            <p:nvPr/>
          </p:nvSpPr>
          <p:spPr>
            <a:xfrm>
              <a:off x="7926659" y="3384049"/>
              <a:ext cx="23387" cy="16691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8"/>
            <p:cNvSpPr/>
            <p:nvPr/>
          </p:nvSpPr>
          <p:spPr>
            <a:xfrm>
              <a:off x="8954651" y="3477400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8"/>
            <p:cNvSpPr/>
            <p:nvPr/>
          </p:nvSpPr>
          <p:spPr>
            <a:xfrm>
              <a:off x="8715710" y="3505186"/>
              <a:ext cx="36713" cy="30017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8"/>
            <p:cNvSpPr/>
            <p:nvPr/>
          </p:nvSpPr>
          <p:spPr>
            <a:xfrm>
              <a:off x="8055591" y="3534071"/>
              <a:ext cx="21122" cy="16691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8"/>
            <p:cNvSpPr/>
            <p:nvPr/>
          </p:nvSpPr>
          <p:spPr>
            <a:xfrm>
              <a:off x="8964646" y="353963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8"/>
            <p:cNvSpPr/>
            <p:nvPr/>
          </p:nvSpPr>
          <p:spPr>
            <a:xfrm>
              <a:off x="9016885" y="3535203"/>
              <a:ext cx="15591" cy="33348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8"/>
            <p:cNvSpPr/>
            <p:nvPr/>
          </p:nvSpPr>
          <p:spPr>
            <a:xfrm>
              <a:off x="8053359" y="3576315"/>
              <a:ext cx="14492" cy="33348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8"/>
            <p:cNvSpPr/>
            <p:nvPr/>
          </p:nvSpPr>
          <p:spPr>
            <a:xfrm>
              <a:off x="7964439" y="3627422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8"/>
            <p:cNvSpPr/>
            <p:nvPr/>
          </p:nvSpPr>
          <p:spPr>
            <a:xfrm>
              <a:off x="7964439" y="3627422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8"/>
            <p:cNvSpPr/>
            <p:nvPr/>
          </p:nvSpPr>
          <p:spPr>
            <a:xfrm>
              <a:off x="7872220" y="3628554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8"/>
            <p:cNvSpPr/>
            <p:nvPr/>
          </p:nvSpPr>
          <p:spPr>
            <a:xfrm>
              <a:off x="8062254" y="3684092"/>
              <a:ext cx="23354" cy="18923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8"/>
            <p:cNvSpPr/>
            <p:nvPr/>
          </p:nvSpPr>
          <p:spPr>
            <a:xfrm>
              <a:off x="9034643" y="3730767"/>
              <a:ext cx="33382" cy="68962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8"/>
            <p:cNvSpPr/>
            <p:nvPr/>
          </p:nvSpPr>
          <p:spPr>
            <a:xfrm>
              <a:off x="9034643" y="3730767"/>
              <a:ext cx="33382" cy="68962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8"/>
            <p:cNvSpPr/>
            <p:nvPr/>
          </p:nvSpPr>
          <p:spPr>
            <a:xfrm>
              <a:off x="8011114" y="3738563"/>
              <a:ext cx="23387" cy="15591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8"/>
            <p:cNvSpPr/>
            <p:nvPr/>
          </p:nvSpPr>
          <p:spPr>
            <a:xfrm>
              <a:off x="7917763" y="3739663"/>
              <a:ext cx="42277" cy="3894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8"/>
            <p:cNvSpPr/>
            <p:nvPr/>
          </p:nvSpPr>
          <p:spPr>
            <a:xfrm>
              <a:off x="8156704" y="3774111"/>
              <a:ext cx="28917" cy="14492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8"/>
            <p:cNvSpPr/>
            <p:nvPr/>
          </p:nvSpPr>
          <p:spPr>
            <a:xfrm>
              <a:off x="8686825" y="3788570"/>
              <a:ext cx="77824" cy="73393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8"/>
            <p:cNvSpPr/>
            <p:nvPr/>
          </p:nvSpPr>
          <p:spPr>
            <a:xfrm>
              <a:off x="8940192" y="3826350"/>
              <a:ext cx="28917" cy="14492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8"/>
            <p:cNvSpPr/>
            <p:nvPr/>
          </p:nvSpPr>
          <p:spPr>
            <a:xfrm>
              <a:off x="8916871" y="3838577"/>
              <a:ext cx="23354" cy="300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8"/>
            <p:cNvSpPr/>
            <p:nvPr/>
          </p:nvSpPr>
          <p:spPr>
            <a:xfrm>
              <a:off x="8207844" y="3859699"/>
              <a:ext cx="34481" cy="31150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8"/>
            <p:cNvSpPr/>
            <p:nvPr/>
          </p:nvSpPr>
          <p:spPr>
            <a:xfrm>
              <a:off x="5238372" y="623534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8"/>
            <p:cNvSpPr/>
            <p:nvPr/>
          </p:nvSpPr>
          <p:spPr>
            <a:xfrm>
              <a:off x="5238372" y="623534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8"/>
            <p:cNvSpPr/>
            <p:nvPr/>
          </p:nvSpPr>
          <p:spPr>
            <a:xfrm>
              <a:off x="7038725" y="748002"/>
              <a:ext cx="116702" cy="153382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8"/>
            <p:cNvSpPr/>
            <p:nvPr/>
          </p:nvSpPr>
          <p:spPr>
            <a:xfrm>
              <a:off x="7038725" y="748002"/>
              <a:ext cx="116702" cy="153382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8"/>
            <p:cNvSpPr/>
            <p:nvPr/>
          </p:nvSpPr>
          <p:spPr>
            <a:xfrm>
              <a:off x="3652539" y="1054708"/>
              <a:ext cx="20022" cy="24487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8"/>
            <p:cNvSpPr/>
            <p:nvPr/>
          </p:nvSpPr>
          <p:spPr>
            <a:xfrm>
              <a:off x="4424900" y="1295881"/>
              <a:ext cx="27818" cy="28917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8"/>
            <p:cNvSpPr/>
            <p:nvPr/>
          </p:nvSpPr>
          <p:spPr>
            <a:xfrm>
              <a:off x="5439533" y="1905993"/>
              <a:ext cx="32249" cy="20022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8"/>
            <p:cNvSpPr/>
            <p:nvPr/>
          </p:nvSpPr>
          <p:spPr>
            <a:xfrm>
              <a:off x="3955913" y="2481657"/>
              <a:ext cx="28917" cy="28917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8"/>
            <p:cNvSpPr/>
            <p:nvPr/>
          </p:nvSpPr>
          <p:spPr>
            <a:xfrm>
              <a:off x="8917971" y="3838577"/>
              <a:ext cx="5597" cy="336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8"/>
            <p:cNvSpPr/>
            <p:nvPr/>
          </p:nvSpPr>
          <p:spPr>
            <a:xfrm>
              <a:off x="8907976" y="3833013"/>
              <a:ext cx="10028" cy="5597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64" name="Google Shape;6664;p28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>
            <a:off x="4694225" y="855500"/>
            <a:ext cx="445875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5" name="Google Shape;6665;p28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">
    <p:spTree>
      <p:nvGrpSpPr>
        <p:cNvPr id="1" name="Shape 7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6" name="Google Shape;7796;p33"/>
          <p:cNvGrpSpPr/>
          <p:nvPr/>
        </p:nvGrpSpPr>
        <p:grpSpPr>
          <a:xfrm>
            <a:off x="3853129" y="62545"/>
            <a:ext cx="5247965" cy="3589914"/>
            <a:chOff x="2230100" y="234775"/>
            <a:chExt cx="4173000" cy="2854575"/>
          </a:xfrm>
        </p:grpSpPr>
        <p:sp>
          <p:nvSpPr>
            <p:cNvPr id="7797" name="Google Shape;7797;p33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3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3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3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3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3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3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3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3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3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3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3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3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3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3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3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3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3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3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3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3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3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3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3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3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3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3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3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3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3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3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3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3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3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3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3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3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3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3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3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3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3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3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3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3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3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3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3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3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3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3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3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3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3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3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3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3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3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3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3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3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3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3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3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3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3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3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3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3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3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3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3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3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3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3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3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3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3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3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3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3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3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3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3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3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3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3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3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3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3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3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3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3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3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3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3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3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3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3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3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3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3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3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3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3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3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3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3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3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3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3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3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3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3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3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3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3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3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3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3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3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3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3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3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3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3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3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3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3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3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3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3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3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3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3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3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3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3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3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3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3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3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3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3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3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3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3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3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3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3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3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3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3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3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3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3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3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3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3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3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3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3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3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3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3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3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3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3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3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3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3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3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3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3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3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3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3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3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3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3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3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3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3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3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3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3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3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3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3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3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3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3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3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3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3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3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3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3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3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3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3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3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3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3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3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3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3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3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3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3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3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3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3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3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3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3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3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3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3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3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3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3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3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3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3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3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3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3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3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3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3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3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3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3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3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3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3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3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3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3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3" name="Google Shape;8043;p33"/>
          <p:cNvSpPr/>
          <p:nvPr/>
        </p:nvSpPr>
        <p:spPr>
          <a:xfrm>
            <a:off x="-160100" y="2135838"/>
            <a:ext cx="3793400" cy="3066375"/>
          </a:xfrm>
          <a:custGeom>
            <a:avLst/>
            <a:gdLst/>
            <a:ahLst/>
            <a:cxnLst/>
            <a:rect l="l" t="t" r="r" b="b"/>
            <a:pathLst>
              <a:path w="151736" h="122655" extrusionOk="0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4" name="Google Shape;8044;p33"/>
          <p:cNvSpPr/>
          <p:nvPr/>
        </p:nvSpPr>
        <p:spPr>
          <a:xfrm rot="-5400000">
            <a:off x="-1206725" y="3007088"/>
            <a:ext cx="2940800" cy="1531500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45" name="Google Shape;8045;p33"/>
          <p:cNvPicPr preferRelativeResize="0"/>
          <p:nvPr/>
        </p:nvPicPr>
        <p:blipFill rotWithShape="1">
          <a:blip r:embed="rId2">
            <a:alphaModFix/>
          </a:blip>
          <a:srcRect l="11283" t="40312" r="25680" b="36742"/>
          <a:stretch/>
        </p:blipFill>
        <p:spPr>
          <a:xfrm>
            <a:off x="5944025" y="929000"/>
            <a:ext cx="319997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6" name="Google Shape;8046;p3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47" name="Google Shape;8047;p33"/>
          <p:cNvSpPr txBox="1">
            <a:spLocks noGrp="1"/>
          </p:cNvSpPr>
          <p:nvPr>
            <p:ph type="title" idx="2"/>
          </p:nvPr>
        </p:nvSpPr>
        <p:spPr>
          <a:xfrm>
            <a:off x="14079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48" name="Google Shape;8048;p33"/>
          <p:cNvSpPr txBox="1">
            <a:spLocks noGrp="1"/>
          </p:cNvSpPr>
          <p:nvPr>
            <p:ph type="subTitle" idx="1"/>
          </p:nvPr>
        </p:nvSpPr>
        <p:spPr>
          <a:xfrm>
            <a:off x="9021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9" name="Google Shape;8049;p33"/>
          <p:cNvSpPr txBox="1">
            <a:spLocks noGrp="1"/>
          </p:cNvSpPr>
          <p:nvPr>
            <p:ph type="title" idx="3"/>
          </p:nvPr>
        </p:nvSpPr>
        <p:spPr>
          <a:xfrm>
            <a:off x="40122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0" name="Google Shape;8050;p33"/>
          <p:cNvSpPr txBox="1">
            <a:spLocks noGrp="1"/>
          </p:cNvSpPr>
          <p:nvPr>
            <p:ph type="subTitle" idx="4"/>
          </p:nvPr>
        </p:nvSpPr>
        <p:spPr>
          <a:xfrm>
            <a:off x="35064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1" name="Google Shape;8051;p33"/>
          <p:cNvSpPr txBox="1">
            <a:spLocks noGrp="1"/>
          </p:cNvSpPr>
          <p:nvPr>
            <p:ph type="title" idx="5"/>
          </p:nvPr>
        </p:nvSpPr>
        <p:spPr>
          <a:xfrm>
            <a:off x="66165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2" name="Google Shape;8052;p33"/>
          <p:cNvSpPr txBox="1">
            <a:spLocks noGrp="1"/>
          </p:cNvSpPr>
          <p:nvPr>
            <p:ph type="subTitle" idx="6"/>
          </p:nvPr>
        </p:nvSpPr>
        <p:spPr>
          <a:xfrm>
            <a:off x="61107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3" name="Google Shape;8053;p33"/>
          <p:cNvSpPr txBox="1">
            <a:spLocks noGrp="1"/>
          </p:cNvSpPr>
          <p:nvPr>
            <p:ph type="title" idx="7"/>
          </p:nvPr>
        </p:nvSpPr>
        <p:spPr>
          <a:xfrm>
            <a:off x="14079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4" name="Google Shape;8054;p33"/>
          <p:cNvSpPr txBox="1">
            <a:spLocks noGrp="1"/>
          </p:cNvSpPr>
          <p:nvPr>
            <p:ph type="subTitle" idx="8"/>
          </p:nvPr>
        </p:nvSpPr>
        <p:spPr>
          <a:xfrm>
            <a:off x="9021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5" name="Google Shape;8055;p33"/>
          <p:cNvSpPr txBox="1">
            <a:spLocks noGrp="1"/>
          </p:cNvSpPr>
          <p:nvPr>
            <p:ph type="title" idx="9"/>
          </p:nvPr>
        </p:nvSpPr>
        <p:spPr>
          <a:xfrm>
            <a:off x="40122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6" name="Google Shape;8056;p33"/>
          <p:cNvSpPr txBox="1">
            <a:spLocks noGrp="1"/>
          </p:cNvSpPr>
          <p:nvPr>
            <p:ph type="subTitle" idx="13"/>
          </p:nvPr>
        </p:nvSpPr>
        <p:spPr>
          <a:xfrm>
            <a:off x="35064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7" name="Google Shape;8057;p33"/>
          <p:cNvSpPr txBox="1">
            <a:spLocks noGrp="1"/>
          </p:cNvSpPr>
          <p:nvPr>
            <p:ph type="title" idx="14"/>
          </p:nvPr>
        </p:nvSpPr>
        <p:spPr>
          <a:xfrm>
            <a:off x="66165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8" name="Google Shape;8058;p33"/>
          <p:cNvSpPr txBox="1">
            <a:spLocks noGrp="1"/>
          </p:cNvSpPr>
          <p:nvPr>
            <p:ph type="subTitle" idx="15"/>
          </p:nvPr>
        </p:nvSpPr>
        <p:spPr>
          <a:xfrm>
            <a:off x="61107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0" name="Google Shape;8060;p34"/>
          <p:cNvGrpSpPr/>
          <p:nvPr/>
        </p:nvGrpSpPr>
        <p:grpSpPr>
          <a:xfrm flipH="1">
            <a:off x="69" y="1997322"/>
            <a:ext cx="4478884" cy="3146123"/>
            <a:chOff x="2595350" y="2779100"/>
            <a:chExt cx="3808575" cy="2675275"/>
          </a:xfrm>
        </p:grpSpPr>
        <p:sp>
          <p:nvSpPr>
            <p:cNvPr id="8061" name="Google Shape;8061;p34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6279650" y="466877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5626700" y="46788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5646700" y="468797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6219625" y="47179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6290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6147900" y="4804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4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4"/>
            <p:cNvSpPr/>
            <p:nvPr/>
          </p:nvSpPr>
          <p:spPr>
            <a:xfrm>
              <a:off x="6120375" y="4800550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4"/>
            <p:cNvSpPr/>
            <p:nvPr/>
          </p:nvSpPr>
          <p:spPr>
            <a:xfrm>
              <a:off x="6272975" y="4812225"/>
              <a:ext cx="3375" cy="3350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4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4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4"/>
            <p:cNvSpPr/>
            <p:nvPr/>
          </p:nvSpPr>
          <p:spPr>
            <a:xfrm>
              <a:off x="6129550" y="4831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4"/>
            <p:cNvSpPr/>
            <p:nvPr/>
          </p:nvSpPr>
          <p:spPr>
            <a:xfrm>
              <a:off x="6288825" y="486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4"/>
            <p:cNvSpPr/>
            <p:nvPr/>
          </p:nvSpPr>
          <p:spPr>
            <a:xfrm>
              <a:off x="6336375" y="48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4"/>
            <p:cNvSpPr/>
            <p:nvPr/>
          </p:nvSpPr>
          <p:spPr>
            <a:xfrm>
              <a:off x="5690900" y="48664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4"/>
            <p:cNvSpPr/>
            <p:nvPr/>
          </p:nvSpPr>
          <p:spPr>
            <a:xfrm>
              <a:off x="6186250" y="4862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4"/>
            <p:cNvSpPr/>
            <p:nvPr/>
          </p:nvSpPr>
          <p:spPr>
            <a:xfrm>
              <a:off x="6257975" y="4872275"/>
              <a:ext cx="10025" cy="14200"/>
            </a:xfrm>
            <a:custGeom>
              <a:avLst/>
              <a:gdLst/>
              <a:ahLst/>
              <a:cxnLst/>
              <a:rect l="l" t="t" r="r" b="b"/>
              <a:pathLst>
                <a:path w="401" h="568" extrusionOk="0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4"/>
            <p:cNvSpPr/>
            <p:nvPr/>
          </p:nvSpPr>
          <p:spPr>
            <a:xfrm>
              <a:off x="6348050" y="486060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4"/>
            <p:cNvSpPr/>
            <p:nvPr/>
          </p:nvSpPr>
          <p:spPr>
            <a:xfrm>
              <a:off x="6354700" y="489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4"/>
            <p:cNvSpPr/>
            <p:nvPr/>
          </p:nvSpPr>
          <p:spPr>
            <a:xfrm>
              <a:off x="6363875" y="49106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4"/>
            <p:cNvSpPr/>
            <p:nvPr/>
          </p:nvSpPr>
          <p:spPr>
            <a:xfrm>
              <a:off x="6144550" y="49256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4"/>
            <p:cNvSpPr/>
            <p:nvPr/>
          </p:nvSpPr>
          <p:spPr>
            <a:xfrm>
              <a:off x="3959675" y="49323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4"/>
            <p:cNvSpPr/>
            <p:nvPr/>
          </p:nvSpPr>
          <p:spPr>
            <a:xfrm>
              <a:off x="6299675" y="4956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4"/>
            <p:cNvSpPr/>
            <p:nvPr/>
          </p:nvSpPr>
          <p:spPr>
            <a:xfrm>
              <a:off x="6341375" y="4952325"/>
              <a:ext cx="40875" cy="20025"/>
            </a:xfrm>
            <a:custGeom>
              <a:avLst/>
              <a:gdLst/>
              <a:ahLst/>
              <a:cxnLst/>
              <a:rect l="l" t="t" r="r" b="b"/>
              <a:pathLst>
                <a:path w="1635" h="801" extrusionOk="0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4"/>
            <p:cNvSpPr/>
            <p:nvPr/>
          </p:nvSpPr>
          <p:spPr>
            <a:xfrm>
              <a:off x="6380550" y="49481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4"/>
            <p:cNvSpPr/>
            <p:nvPr/>
          </p:nvSpPr>
          <p:spPr>
            <a:xfrm>
              <a:off x="6397250" y="4956500"/>
              <a:ext cx="5025" cy="6675"/>
            </a:xfrm>
            <a:custGeom>
              <a:avLst/>
              <a:gdLst/>
              <a:ahLst/>
              <a:cxnLst/>
              <a:rect l="l" t="t" r="r" b="b"/>
              <a:pathLst>
                <a:path w="201" h="267" extrusionOk="0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4"/>
            <p:cNvSpPr/>
            <p:nvPr/>
          </p:nvSpPr>
          <p:spPr>
            <a:xfrm>
              <a:off x="6299675" y="496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4"/>
            <p:cNvSpPr/>
            <p:nvPr/>
          </p:nvSpPr>
          <p:spPr>
            <a:xfrm>
              <a:off x="6091200" y="49673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4"/>
            <p:cNvSpPr/>
            <p:nvPr/>
          </p:nvSpPr>
          <p:spPr>
            <a:xfrm>
              <a:off x="6091200" y="49673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fill="none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4"/>
            <p:cNvSpPr/>
            <p:nvPr/>
          </p:nvSpPr>
          <p:spPr>
            <a:xfrm>
              <a:off x="6307175" y="497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4"/>
            <p:cNvSpPr/>
            <p:nvPr/>
          </p:nvSpPr>
          <p:spPr>
            <a:xfrm>
              <a:off x="6365550" y="497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4"/>
            <p:cNvSpPr/>
            <p:nvPr/>
          </p:nvSpPr>
          <p:spPr>
            <a:xfrm>
              <a:off x="6347200" y="49706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4"/>
            <p:cNvSpPr/>
            <p:nvPr/>
          </p:nvSpPr>
          <p:spPr>
            <a:xfrm>
              <a:off x="6236300" y="49840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4"/>
            <p:cNvSpPr/>
            <p:nvPr/>
          </p:nvSpPr>
          <p:spPr>
            <a:xfrm>
              <a:off x="6184600" y="49948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4"/>
            <p:cNvSpPr/>
            <p:nvPr/>
          </p:nvSpPr>
          <p:spPr>
            <a:xfrm>
              <a:off x="6039475" y="49965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4"/>
            <p:cNvSpPr/>
            <p:nvPr/>
          </p:nvSpPr>
          <p:spPr>
            <a:xfrm>
              <a:off x="6398075" y="499652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4"/>
            <p:cNvSpPr/>
            <p:nvPr/>
          </p:nvSpPr>
          <p:spPr>
            <a:xfrm>
              <a:off x="6207950" y="50107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4"/>
            <p:cNvSpPr/>
            <p:nvPr/>
          </p:nvSpPr>
          <p:spPr>
            <a:xfrm>
              <a:off x="6354700" y="5010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4"/>
            <p:cNvSpPr/>
            <p:nvPr/>
          </p:nvSpPr>
          <p:spPr>
            <a:xfrm>
              <a:off x="6127875" y="5011525"/>
              <a:ext cx="25875" cy="30050"/>
            </a:xfrm>
            <a:custGeom>
              <a:avLst/>
              <a:gdLst/>
              <a:ahLst/>
              <a:cxnLst/>
              <a:rect l="l" t="t" r="r" b="b"/>
              <a:pathLst>
                <a:path w="1035" h="1202" extrusionOk="0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4"/>
            <p:cNvSpPr/>
            <p:nvPr/>
          </p:nvSpPr>
          <p:spPr>
            <a:xfrm>
              <a:off x="3195775" y="50257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4"/>
            <p:cNvSpPr/>
            <p:nvPr/>
          </p:nvSpPr>
          <p:spPr>
            <a:xfrm>
              <a:off x="6298000" y="5032375"/>
              <a:ext cx="35050" cy="33375"/>
            </a:xfrm>
            <a:custGeom>
              <a:avLst/>
              <a:gdLst/>
              <a:ahLst/>
              <a:cxnLst/>
              <a:rect l="l" t="t" r="r" b="b"/>
              <a:pathLst>
                <a:path w="1402" h="1335" extrusionOk="0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4"/>
            <p:cNvSpPr/>
            <p:nvPr/>
          </p:nvSpPr>
          <p:spPr>
            <a:xfrm>
              <a:off x="6150400" y="502905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4"/>
            <p:cNvSpPr/>
            <p:nvPr/>
          </p:nvSpPr>
          <p:spPr>
            <a:xfrm>
              <a:off x="6157075" y="5054050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4"/>
            <p:cNvSpPr/>
            <p:nvPr/>
          </p:nvSpPr>
          <p:spPr>
            <a:xfrm>
              <a:off x="6293000" y="50549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4"/>
            <p:cNvSpPr/>
            <p:nvPr/>
          </p:nvSpPr>
          <p:spPr>
            <a:xfrm>
              <a:off x="6383075" y="5056550"/>
              <a:ext cx="20850" cy="9200"/>
            </a:xfrm>
            <a:custGeom>
              <a:avLst/>
              <a:gdLst/>
              <a:ahLst/>
              <a:cxnLst/>
              <a:rect l="l" t="t" r="r" b="b"/>
              <a:pathLst>
                <a:path w="834" h="368" extrusionOk="0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4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4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4"/>
            <p:cNvSpPr/>
            <p:nvPr/>
          </p:nvSpPr>
          <p:spPr>
            <a:xfrm>
              <a:off x="4381625" y="5065725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4"/>
            <p:cNvSpPr/>
            <p:nvPr/>
          </p:nvSpPr>
          <p:spPr>
            <a:xfrm>
              <a:off x="6318025" y="5059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4"/>
            <p:cNvSpPr/>
            <p:nvPr/>
          </p:nvSpPr>
          <p:spPr>
            <a:xfrm>
              <a:off x="6257975" y="50665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4"/>
            <p:cNvSpPr/>
            <p:nvPr/>
          </p:nvSpPr>
          <p:spPr>
            <a:xfrm>
              <a:off x="6376400" y="5069900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4"/>
            <p:cNvSpPr/>
            <p:nvPr/>
          </p:nvSpPr>
          <p:spPr>
            <a:xfrm>
              <a:off x="6388075" y="5068225"/>
              <a:ext cx="14200" cy="9200"/>
            </a:xfrm>
            <a:custGeom>
              <a:avLst/>
              <a:gdLst/>
              <a:ahLst/>
              <a:cxnLst/>
              <a:rect l="l" t="t" r="r" b="b"/>
              <a:pathLst>
                <a:path w="568" h="368" extrusionOk="0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4"/>
            <p:cNvSpPr/>
            <p:nvPr/>
          </p:nvSpPr>
          <p:spPr>
            <a:xfrm>
              <a:off x="6388075" y="5068225"/>
              <a:ext cx="14200" cy="9200"/>
            </a:xfrm>
            <a:custGeom>
              <a:avLst/>
              <a:gdLst/>
              <a:ahLst/>
              <a:cxnLst/>
              <a:rect l="l" t="t" r="r" b="b"/>
              <a:pathLst>
                <a:path w="568" h="368" fill="none" extrusionOk="0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4"/>
            <p:cNvSpPr/>
            <p:nvPr/>
          </p:nvSpPr>
          <p:spPr>
            <a:xfrm>
              <a:off x="6359725" y="5092425"/>
              <a:ext cx="0" cy="850"/>
            </a:xfrm>
            <a:custGeom>
              <a:avLst/>
              <a:gdLst/>
              <a:ahLst/>
              <a:cxnLst/>
              <a:rect l="l" t="t" r="r" b="b"/>
              <a:pathLst>
                <a:path h="34" extrusionOk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4"/>
            <p:cNvSpPr/>
            <p:nvPr/>
          </p:nvSpPr>
          <p:spPr>
            <a:xfrm>
              <a:off x="6361375" y="5079075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4"/>
            <p:cNvSpPr/>
            <p:nvPr/>
          </p:nvSpPr>
          <p:spPr>
            <a:xfrm>
              <a:off x="6361375" y="5079075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4"/>
            <p:cNvSpPr/>
            <p:nvPr/>
          </p:nvSpPr>
          <p:spPr>
            <a:xfrm>
              <a:off x="6359725" y="5089075"/>
              <a:ext cx="850" cy="3375"/>
            </a:xfrm>
            <a:custGeom>
              <a:avLst/>
              <a:gdLst/>
              <a:ahLst/>
              <a:cxnLst/>
              <a:rect l="l" t="t" r="r" b="b"/>
              <a:pathLst>
                <a:path w="34" h="135" extrusionOk="0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4"/>
            <p:cNvSpPr/>
            <p:nvPr/>
          </p:nvSpPr>
          <p:spPr>
            <a:xfrm>
              <a:off x="6306350" y="5078250"/>
              <a:ext cx="13350" cy="13350"/>
            </a:xfrm>
            <a:custGeom>
              <a:avLst/>
              <a:gdLst/>
              <a:ahLst/>
              <a:cxnLst/>
              <a:rect l="l" t="t" r="r" b="b"/>
              <a:pathLst>
                <a:path w="534" h="534" extrusionOk="0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4"/>
            <p:cNvSpPr/>
            <p:nvPr/>
          </p:nvSpPr>
          <p:spPr>
            <a:xfrm>
              <a:off x="6378050" y="508907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extrusionOk="0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4"/>
            <p:cNvSpPr/>
            <p:nvPr/>
          </p:nvSpPr>
          <p:spPr>
            <a:xfrm>
              <a:off x="6378050" y="508907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fill="none" extrusionOk="0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4"/>
            <p:cNvSpPr/>
            <p:nvPr/>
          </p:nvSpPr>
          <p:spPr>
            <a:xfrm>
              <a:off x="6246300" y="5095750"/>
              <a:ext cx="22550" cy="27550"/>
            </a:xfrm>
            <a:custGeom>
              <a:avLst/>
              <a:gdLst/>
              <a:ahLst/>
              <a:cxnLst/>
              <a:rect l="l" t="t" r="r" b="b"/>
              <a:pathLst>
                <a:path w="902" h="1102" extrusionOk="0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4"/>
            <p:cNvSpPr/>
            <p:nvPr/>
          </p:nvSpPr>
          <p:spPr>
            <a:xfrm>
              <a:off x="6373900" y="5101600"/>
              <a:ext cx="17525" cy="13350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4"/>
            <p:cNvSpPr/>
            <p:nvPr/>
          </p:nvSpPr>
          <p:spPr>
            <a:xfrm>
              <a:off x="3777875" y="5109100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4"/>
            <p:cNvSpPr/>
            <p:nvPr/>
          </p:nvSpPr>
          <p:spPr>
            <a:xfrm>
              <a:off x="5261425" y="5115775"/>
              <a:ext cx="27550" cy="52550"/>
            </a:xfrm>
            <a:custGeom>
              <a:avLst/>
              <a:gdLst/>
              <a:ahLst/>
              <a:cxnLst/>
              <a:rect l="l" t="t" r="r" b="b"/>
              <a:pathLst>
                <a:path w="1102" h="2102" extrusionOk="0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4"/>
            <p:cNvSpPr/>
            <p:nvPr/>
          </p:nvSpPr>
          <p:spPr>
            <a:xfrm>
              <a:off x="3762850" y="5120775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4"/>
            <p:cNvSpPr/>
            <p:nvPr/>
          </p:nvSpPr>
          <p:spPr>
            <a:xfrm>
              <a:off x="6192100" y="5120775"/>
              <a:ext cx="20025" cy="20875"/>
            </a:xfrm>
            <a:custGeom>
              <a:avLst/>
              <a:gdLst/>
              <a:ahLst/>
              <a:cxnLst/>
              <a:rect l="l" t="t" r="r" b="b"/>
              <a:pathLst>
                <a:path w="801" h="835" extrusionOk="0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4"/>
            <p:cNvSpPr/>
            <p:nvPr/>
          </p:nvSpPr>
          <p:spPr>
            <a:xfrm>
              <a:off x="6380550" y="51174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4"/>
            <p:cNvSpPr/>
            <p:nvPr/>
          </p:nvSpPr>
          <p:spPr>
            <a:xfrm>
              <a:off x="3638600" y="5131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4"/>
            <p:cNvSpPr/>
            <p:nvPr/>
          </p:nvSpPr>
          <p:spPr>
            <a:xfrm>
              <a:off x="6256300" y="515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4"/>
            <p:cNvSpPr/>
            <p:nvPr/>
          </p:nvSpPr>
          <p:spPr>
            <a:xfrm>
              <a:off x="6258800" y="5137450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4"/>
            <p:cNvSpPr/>
            <p:nvPr/>
          </p:nvSpPr>
          <p:spPr>
            <a:xfrm>
              <a:off x="6391400" y="51499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4"/>
            <p:cNvSpPr/>
            <p:nvPr/>
          </p:nvSpPr>
          <p:spPr>
            <a:xfrm>
              <a:off x="6391400" y="51499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fill="none" extrusionOk="0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4"/>
            <p:cNvSpPr/>
            <p:nvPr/>
          </p:nvSpPr>
          <p:spPr>
            <a:xfrm>
              <a:off x="6178750" y="51466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4"/>
            <p:cNvSpPr/>
            <p:nvPr/>
          </p:nvSpPr>
          <p:spPr>
            <a:xfrm>
              <a:off x="6376400" y="5146625"/>
              <a:ext cx="15850" cy="14200"/>
            </a:xfrm>
            <a:custGeom>
              <a:avLst/>
              <a:gdLst/>
              <a:ahLst/>
              <a:cxnLst/>
              <a:rect l="l" t="t" r="r" b="b"/>
              <a:pathLst>
                <a:path w="634" h="568" extrusionOk="0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4"/>
            <p:cNvSpPr/>
            <p:nvPr/>
          </p:nvSpPr>
          <p:spPr>
            <a:xfrm>
              <a:off x="6318025" y="51499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4"/>
            <p:cNvSpPr/>
            <p:nvPr/>
          </p:nvSpPr>
          <p:spPr>
            <a:xfrm>
              <a:off x="5698400" y="5160800"/>
              <a:ext cx="20050" cy="29225"/>
            </a:xfrm>
            <a:custGeom>
              <a:avLst/>
              <a:gdLst/>
              <a:ahLst/>
              <a:cxnLst/>
              <a:rect l="l" t="t" r="r" b="b"/>
              <a:pathLst>
                <a:path w="802" h="1169" extrusionOk="0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4"/>
            <p:cNvSpPr/>
            <p:nvPr/>
          </p:nvSpPr>
          <p:spPr>
            <a:xfrm>
              <a:off x="6278000" y="5164150"/>
              <a:ext cx="21700" cy="13350"/>
            </a:xfrm>
            <a:custGeom>
              <a:avLst/>
              <a:gdLst/>
              <a:ahLst/>
              <a:cxnLst/>
              <a:rect l="l" t="t" r="r" b="b"/>
              <a:pathLst>
                <a:path w="868" h="534" extrusionOk="0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4"/>
            <p:cNvSpPr/>
            <p:nvPr/>
          </p:nvSpPr>
          <p:spPr>
            <a:xfrm>
              <a:off x="5092150" y="51599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4"/>
            <p:cNvSpPr/>
            <p:nvPr/>
          </p:nvSpPr>
          <p:spPr>
            <a:xfrm>
              <a:off x="3969675" y="5168300"/>
              <a:ext cx="15025" cy="21725"/>
            </a:xfrm>
            <a:custGeom>
              <a:avLst/>
              <a:gdLst/>
              <a:ahLst/>
              <a:cxnLst/>
              <a:rect l="l" t="t" r="r" b="b"/>
              <a:pathLst>
                <a:path w="601" h="869" extrusionOk="0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4"/>
            <p:cNvSpPr/>
            <p:nvPr/>
          </p:nvSpPr>
          <p:spPr>
            <a:xfrm>
              <a:off x="6212100" y="5174150"/>
              <a:ext cx="18375" cy="12525"/>
            </a:xfrm>
            <a:custGeom>
              <a:avLst/>
              <a:gdLst/>
              <a:ahLst/>
              <a:cxnLst/>
              <a:rect l="l" t="t" r="r" b="b"/>
              <a:pathLst>
                <a:path w="735" h="501" extrusionOk="0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4"/>
            <p:cNvSpPr/>
            <p:nvPr/>
          </p:nvSpPr>
          <p:spPr>
            <a:xfrm>
              <a:off x="6379725" y="51849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4"/>
            <p:cNvSpPr/>
            <p:nvPr/>
          </p:nvSpPr>
          <p:spPr>
            <a:xfrm>
              <a:off x="6379725" y="5169975"/>
              <a:ext cx="1700" cy="15025"/>
            </a:xfrm>
            <a:custGeom>
              <a:avLst/>
              <a:gdLst/>
              <a:ahLst/>
              <a:cxnLst/>
              <a:rect l="l" t="t" r="r" b="b"/>
              <a:pathLst>
                <a:path w="68" h="601" extrusionOk="0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4"/>
            <p:cNvSpPr/>
            <p:nvPr/>
          </p:nvSpPr>
          <p:spPr>
            <a:xfrm>
              <a:off x="6330525" y="5174150"/>
              <a:ext cx="21700" cy="20875"/>
            </a:xfrm>
            <a:custGeom>
              <a:avLst/>
              <a:gdLst/>
              <a:ahLst/>
              <a:cxnLst/>
              <a:rect l="l" t="t" r="r" b="b"/>
              <a:pathLst>
                <a:path w="868" h="835" extrusionOk="0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4"/>
            <p:cNvSpPr/>
            <p:nvPr/>
          </p:nvSpPr>
          <p:spPr>
            <a:xfrm>
              <a:off x="6391400" y="5178325"/>
              <a:ext cx="11700" cy="12525"/>
            </a:xfrm>
            <a:custGeom>
              <a:avLst/>
              <a:gdLst/>
              <a:ahLst/>
              <a:cxnLst/>
              <a:rect l="l" t="t" r="r" b="b"/>
              <a:pathLst>
                <a:path w="468" h="501" extrusionOk="0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4"/>
            <p:cNvSpPr/>
            <p:nvPr/>
          </p:nvSpPr>
          <p:spPr>
            <a:xfrm>
              <a:off x="6391400" y="5178325"/>
              <a:ext cx="11700" cy="12525"/>
            </a:xfrm>
            <a:custGeom>
              <a:avLst/>
              <a:gdLst/>
              <a:ahLst/>
              <a:cxnLst/>
              <a:rect l="l" t="t" r="r" b="b"/>
              <a:pathLst>
                <a:path w="468" h="501" fill="none" extrusionOk="0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4"/>
            <p:cNvSpPr/>
            <p:nvPr/>
          </p:nvSpPr>
          <p:spPr>
            <a:xfrm>
              <a:off x="6032825" y="51758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4"/>
            <p:cNvSpPr/>
            <p:nvPr/>
          </p:nvSpPr>
          <p:spPr>
            <a:xfrm>
              <a:off x="6334700" y="5197500"/>
              <a:ext cx="16700" cy="20025"/>
            </a:xfrm>
            <a:custGeom>
              <a:avLst/>
              <a:gdLst/>
              <a:ahLst/>
              <a:cxnLst/>
              <a:rect l="l" t="t" r="r" b="b"/>
              <a:pathLst>
                <a:path w="668" h="801" extrusionOk="0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4"/>
            <p:cNvSpPr/>
            <p:nvPr/>
          </p:nvSpPr>
          <p:spPr>
            <a:xfrm>
              <a:off x="6228775" y="51958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4"/>
            <p:cNvSpPr/>
            <p:nvPr/>
          </p:nvSpPr>
          <p:spPr>
            <a:xfrm>
              <a:off x="6354700" y="5197500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4"/>
            <p:cNvSpPr/>
            <p:nvPr/>
          </p:nvSpPr>
          <p:spPr>
            <a:xfrm>
              <a:off x="6307175" y="520832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4"/>
            <p:cNvSpPr/>
            <p:nvPr/>
          </p:nvSpPr>
          <p:spPr>
            <a:xfrm>
              <a:off x="5688400" y="5207500"/>
              <a:ext cx="24200" cy="31725"/>
            </a:xfrm>
            <a:custGeom>
              <a:avLst/>
              <a:gdLst/>
              <a:ahLst/>
              <a:cxnLst/>
              <a:rect l="l" t="t" r="r" b="b"/>
              <a:pathLst>
                <a:path w="968" h="1269" extrusionOk="0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4"/>
            <p:cNvSpPr/>
            <p:nvPr/>
          </p:nvSpPr>
          <p:spPr>
            <a:xfrm>
              <a:off x="5795150" y="52116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4"/>
            <p:cNvSpPr/>
            <p:nvPr/>
          </p:nvSpPr>
          <p:spPr>
            <a:xfrm>
              <a:off x="6360550" y="5208325"/>
              <a:ext cx="23375" cy="15050"/>
            </a:xfrm>
            <a:custGeom>
              <a:avLst/>
              <a:gdLst/>
              <a:ahLst/>
              <a:cxnLst/>
              <a:rect l="l" t="t" r="r" b="b"/>
              <a:pathLst>
                <a:path w="935" h="602" extrusionOk="0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4"/>
            <p:cNvSpPr/>
            <p:nvPr/>
          </p:nvSpPr>
          <p:spPr>
            <a:xfrm>
              <a:off x="6112875" y="52066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4"/>
            <p:cNvSpPr/>
            <p:nvPr/>
          </p:nvSpPr>
          <p:spPr>
            <a:xfrm>
              <a:off x="6325525" y="52050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4"/>
            <p:cNvSpPr/>
            <p:nvPr/>
          </p:nvSpPr>
          <p:spPr>
            <a:xfrm>
              <a:off x="6362225" y="5218350"/>
              <a:ext cx="29200" cy="12525"/>
            </a:xfrm>
            <a:custGeom>
              <a:avLst/>
              <a:gdLst/>
              <a:ahLst/>
              <a:cxnLst/>
              <a:rect l="l" t="t" r="r" b="b"/>
              <a:pathLst>
                <a:path w="1168" h="501" extrusionOk="0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4"/>
            <p:cNvSpPr/>
            <p:nvPr/>
          </p:nvSpPr>
          <p:spPr>
            <a:xfrm>
              <a:off x="5505775" y="5225850"/>
              <a:ext cx="15025" cy="16700"/>
            </a:xfrm>
            <a:custGeom>
              <a:avLst/>
              <a:gdLst/>
              <a:ahLst/>
              <a:cxnLst/>
              <a:rect l="l" t="t" r="r" b="b"/>
              <a:pathLst>
                <a:path w="601" h="668" extrusionOk="0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4"/>
            <p:cNvSpPr/>
            <p:nvPr/>
          </p:nvSpPr>
          <p:spPr>
            <a:xfrm>
              <a:off x="6202100" y="5229175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extrusionOk="0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4"/>
            <p:cNvSpPr/>
            <p:nvPr/>
          </p:nvSpPr>
          <p:spPr>
            <a:xfrm>
              <a:off x="6202100" y="5229175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fill="none" extrusionOk="0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4"/>
            <p:cNvSpPr/>
            <p:nvPr/>
          </p:nvSpPr>
          <p:spPr>
            <a:xfrm>
              <a:off x="6205425" y="522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4"/>
            <p:cNvSpPr/>
            <p:nvPr/>
          </p:nvSpPr>
          <p:spPr>
            <a:xfrm>
              <a:off x="6204600" y="52283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4"/>
            <p:cNvSpPr/>
            <p:nvPr/>
          </p:nvSpPr>
          <p:spPr>
            <a:xfrm>
              <a:off x="6233800" y="5230850"/>
              <a:ext cx="11700" cy="14200"/>
            </a:xfrm>
            <a:custGeom>
              <a:avLst/>
              <a:gdLst/>
              <a:ahLst/>
              <a:cxnLst/>
              <a:rect l="l" t="t" r="r" b="b"/>
              <a:pathLst>
                <a:path w="468" h="568" extrusionOk="0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4"/>
            <p:cNvSpPr/>
            <p:nvPr/>
          </p:nvSpPr>
          <p:spPr>
            <a:xfrm>
              <a:off x="6233800" y="5230850"/>
              <a:ext cx="11700" cy="14200"/>
            </a:xfrm>
            <a:custGeom>
              <a:avLst/>
              <a:gdLst/>
              <a:ahLst/>
              <a:cxnLst/>
              <a:rect l="l" t="t" r="r" b="b"/>
              <a:pathLst>
                <a:path w="468" h="568" fill="none" extrusionOk="0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4"/>
            <p:cNvSpPr/>
            <p:nvPr/>
          </p:nvSpPr>
          <p:spPr>
            <a:xfrm>
              <a:off x="2670400" y="5230025"/>
              <a:ext cx="20875" cy="30050"/>
            </a:xfrm>
            <a:custGeom>
              <a:avLst/>
              <a:gdLst/>
              <a:ahLst/>
              <a:cxnLst/>
              <a:rect l="l" t="t" r="r" b="b"/>
              <a:pathLst>
                <a:path w="835" h="1202" extrusionOk="0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4"/>
            <p:cNvSpPr/>
            <p:nvPr/>
          </p:nvSpPr>
          <p:spPr>
            <a:xfrm>
              <a:off x="6256300" y="52350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4"/>
            <p:cNvSpPr/>
            <p:nvPr/>
          </p:nvSpPr>
          <p:spPr>
            <a:xfrm>
              <a:off x="6398075" y="52450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4"/>
            <p:cNvSpPr/>
            <p:nvPr/>
          </p:nvSpPr>
          <p:spPr>
            <a:xfrm>
              <a:off x="4013025" y="5254200"/>
              <a:ext cx="20050" cy="24200"/>
            </a:xfrm>
            <a:custGeom>
              <a:avLst/>
              <a:gdLst/>
              <a:ahLst/>
              <a:cxnLst/>
              <a:rect l="l" t="t" r="r" b="b"/>
              <a:pathLst>
                <a:path w="802" h="968" extrusionOk="0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4"/>
            <p:cNvSpPr/>
            <p:nvPr/>
          </p:nvSpPr>
          <p:spPr>
            <a:xfrm>
              <a:off x="6178750" y="5255875"/>
              <a:ext cx="11700" cy="18375"/>
            </a:xfrm>
            <a:custGeom>
              <a:avLst/>
              <a:gdLst/>
              <a:ahLst/>
              <a:cxnLst/>
              <a:rect l="l" t="t" r="r" b="b"/>
              <a:pathLst>
                <a:path w="468" h="735" extrusionOk="0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4"/>
            <p:cNvSpPr/>
            <p:nvPr/>
          </p:nvSpPr>
          <p:spPr>
            <a:xfrm>
              <a:off x="6296325" y="5261700"/>
              <a:ext cx="18375" cy="13375"/>
            </a:xfrm>
            <a:custGeom>
              <a:avLst/>
              <a:gdLst/>
              <a:ahLst/>
              <a:cxnLst/>
              <a:rect l="l" t="t" r="r" b="b"/>
              <a:pathLst>
                <a:path w="735" h="535" extrusionOk="0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4"/>
            <p:cNvSpPr/>
            <p:nvPr/>
          </p:nvSpPr>
          <p:spPr>
            <a:xfrm>
              <a:off x="3480150" y="526755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4"/>
            <p:cNvSpPr/>
            <p:nvPr/>
          </p:nvSpPr>
          <p:spPr>
            <a:xfrm>
              <a:off x="6190425" y="5266700"/>
              <a:ext cx="19200" cy="15875"/>
            </a:xfrm>
            <a:custGeom>
              <a:avLst/>
              <a:gdLst/>
              <a:ahLst/>
              <a:cxnLst/>
              <a:rect l="l" t="t" r="r" b="b"/>
              <a:pathLst>
                <a:path w="768" h="635" extrusionOk="0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4"/>
            <p:cNvSpPr/>
            <p:nvPr/>
          </p:nvSpPr>
          <p:spPr>
            <a:xfrm>
              <a:off x="6296325" y="52642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4"/>
            <p:cNvSpPr/>
            <p:nvPr/>
          </p:nvSpPr>
          <p:spPr>
            <a:xfrm>
              <a:off x="6390575" y="527172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4"/>
            <p:cNvSpPr/>
            <p:nvPr/>
          </p:nvSpPr>
          <p:spPr>
            <a:xfrm>
              <a:off x="6121200" y="5270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4"/>
            <p:cNvSpPr/>
            <p:nvPr/>
          </p:nvSpPr>
          <p:spPr>
            <a:xfrm>
              <a:off x="3696150" y="52842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4"/>
            <p:cNvSpPr/>
            <p:nvPr/>
          </p:nvSpPr>
          <p:spPr>
            <a:xfrm>
              <a:off x="6219625" y="52742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4"/>
            <p:cNvSpPr/>
            <p:nvPr/>
          </p:nvSpPr>
          <p:spPr>
            <a:xfrm>
              <a:off x="4864475" y="530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4"/>
            <p:cNvSpPr/>
            <p:nvPr/>
          </p:nvSpPr>
          <p:spPr>
            <a:xfrm>
              <a:off x="5409025" y="5290900"/>
              <a:ext cx="96775" cy="98425"/>
            </a:xfrm>
            <a:custGeom>
              <a:avLst/>
              <a:gdLst/>
              <a:ahLst/>
              <a:cxnLst/>
              <a:rect l="l" t="t" r="r" b="b"/>
              <a:pathLst>
                <a:path w="3871" h="3937" extrusionOk="0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4"/>
            <p:cNvSpPr/>
            <p:nvPr/>
          </p:nvSpPr>
          <p:spPr>
            <a:xfrm>
              <a:off x="6285500" y="5296725"/>
              <a:ext cx="6700" cy="7550"/>
            </a:xfrm>
            <a:custGeom>
              <a:avLst/>
              <a:gdLst/>
              <a:ahLst/>
              <a:cxnLst/>
              <a:rect l="l" t="t" r="r" b="b"/>
              <a:pathLst>
                <a:path w="268" h="302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4"/>
            <p:cNvSpPr/>
            <p:nvPr/>
          </p:nvSpPr>
          <p:spPr>
            <a:xfrm>
              <a:off x="6072850" y="529422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4"/>
            <p:cNvSpPr/>
            <p:nvPr/>
          </p:nvSpPr>
          <p:spPr>
            <a:xfrm>
              <a:off x="5117150" y="5299225"/>
              <a:ext cx="54250" cy="89275"/>
            </a:xfrm>
            <a:custGeom>
              <a:avLst/>
              <a:gdLst/>
              <a:ahLst/>
              <a:cxnLst/>
              <a:rect l="l" t="t" r="r" b="b"/>
              <a:pathLst>
                <a:path w="2170" h="3571" extrusionOk="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4"/>
            <p:cNvSpPr/>
            <p:nvPr/>
          </p:nvSpPr>
          <p:spPr>
            <a:xfrm>
              <a:off x="3250825" y="53000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4"/>
            <p:cNvSpPr/>
            <p:nvPr/>
          </p:nvSpPr>
          <p:spPr>
            <a:xfrm>
              <a:off x="3082375" y="5306750"/>
              <a:ext cx="22550" cy="30875"/>
            </a:xfrm>
            <a:custGeom>
              <a:avLst/>
              <a:gdLst/>
              <a:ahLst/>
              <a:cxnLst/>
              <a:rect l="l" t="t" r="r" b="b"/>
              <a:pathLst>
                <a:path w="902" h="1235" extrusionOk="0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4"/>
            <p:cNvSpPr/>
            <p:nvPr/>
          </p:nvSpPr>
          <p:spPr>
            <a:xfrm>
              <a:off x="6111200" y="5318425"/>
              <a:ext cx="13375" cy="11700"/>
            </a:xfrm>
            <a:custGeom>
              <a:avLst/>
              <a:gdLst/>
              <a:ahLst/>
              <a:cxnLst/>
              <a:rect l="l" t="t" r="r" b="b"/>
              <a:pathLst>
                <a:path w="535" h="468" extrusionOk="0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4"/>
            <p:cNvSpPr/>
            <p:nvPr/>
          </p:nvSpPr>
          <p:spPr>
            <a:xfrm>
              <a:off x="5589150" y="5321750"/>
              <a:ext cx="19225" cy="19200"/>
            </a:xfrm>
            <a:custGeom>
              <a:avLst/>
              <a:gdLst/>
              <a:ahLst/>
              <a:cxnLst/>
              <a:rect l="l" t="t" r="r" b="b"/>
              <a:pathLst>
                <a:path w="769" h="768" extrusionOk="0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4"/>
            <p:cNvSpPr/>
            <p:nvPr/>
          </p:nvSpPr>
          <p:spPr>
            <a:xfrm>
              <a:off x="6105375" y="532925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4"/>
            <p:cNvSpPr/>
            <p:nvPr/>
          </p:nvSpPr>
          <p:spPr>
            <a:xfrm>
              <a:off x="6296325" y="5325925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4"/>
            <p:cNvSpPr/>
            <p:nvPr/>
          </p:nvSpPr>
          <p:spPr>
            <a:xfrm>
              <a:off x="6310500" y="53259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4"/>
            <p:cNvSpPr/>
            <p:nvPr/>
          </p:nvSpPr>
          <p:spPr>
            <a:xfrm>
              <a:off x="5205550" y="5344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4"/>
            <p:cNvSpPr/>
            <p:nvPr/>
          </p:nvSpPr>
          <p:spPr>
            <a:xfrm>
              <a:off x="2924750" y="535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4"/>
            <p:cNvSpPr/>
            <p:nvPr/>
          </p:nvSpPr>
          <p:spPr>
            <a:xfrm>
              <a:off x="6051150" y="5340100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4"/>
            <p:cNvSpPr/>
            <p:nvPr/>
          </p:nvSpPr>
          <p:spPr>
            <a:xfrm>
              <a:off x="5087975" y="5344275"/>
              <a:ext cx="39225" cy="40050"/>
            </a:xfrm>
            <a:custGeom>
              <a:avLst/>
              <a:gdLst/>
              <a:ahLst/>
              <a:cxnLst/>
              <a:rect l="l" t="t" r="r" b="b"/>
              <a:pathLst>
                <a:path w="1569" h="1602" extrusionOk="0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4"/>
            <p:cNvSpPr/>
            <p:nvPr/>
          </p:nvSpPr>
          <p:spPr>
            <a:xfrm>
              <a:off x="6003625" y="53442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4"/>
            <p:cNvSpPr/>
            <p:nvPr/>
          </p:nvSpPr>
          <p:spPr>
            <a:xfrm>
              <a:off x="2913925" y="5356775"/>
              <a:ext cx="7525" cy="13375"/>
            </a:xfrm>
            <a:custGeom>
              <a:avLst/>
              <a:gdLst/>
              <a:ahLst/>
              <a:cxnLst/>
              <a:rect l="l" t="t" r="r" b="b"/>
              <a:pathLst>
                <a:path w="301" h="535" extrusionOk="0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34"/>
            <p:cNvSpPr/>
            <p:nvPr/>
          </p:nvSpPr>
          <p:spPr>
            <a:xfrm>
              <a:off x="3481825" y="5362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34"/>
            <p:cNvSpPr/>
            <p:nvPr/>
          </p:nvSpPr>
          <p:spPr>
            <a:xfrm>
              <a:off x="6200425" y="5358450"/>
              <a:ext cx="20050" cy="20875"/>
            </a:xfrm>
            <a:custGeom>
              <a:avLst/>
              <a:gdLst/>
              <a:ahLst/>
              <a:cxnLst/>
              <a:rect l="l" t="t" r="r" b="b"/>
              <a:pathLst>
                <a:path w="802" h="835" extrusionOk="0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4"/>
            <p:cNvSpPr/>
            <p:nvPr/>
          </p:nvSpPr>
          <p:spPr>
            <a:xfrm>
              <a:off x="6303850" y="535177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4"/>
            <p:cNvSpPr/>
            <p:nvPr/>
          </p:nvSpPr>
          <p:spPr>
            <a:xfrm>
              <a:off x="5505775" y="53626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4"/>
            <p:cNvSpPr/>
            <p:nvPr/>
          </p:nvSpPr>
          <p:spPr>
            <a:xfrm>
              <a:off x="6029475" y="53734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4"/>
            <p:cNvSpPr/>
            <p:nvPr/>
          </p:nvSpPr>
          <p:spPr>
            <a:xfrm>
              <a:off x="6055325" y="5362625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4"/>
            <p:cNvSpPr/>
            <p:nvPr/>
          </p:nvSpPr>
          <p:spPr>
            <a:xfrm>
              <a:off x="6021150" y="53843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34"/>
            <p:cNvSpPr/>
            <p:nvPr/>
          </p:nvSpPr>
          <p:spPr>
            <a:xfrm>
              <a:off x="6031150" y="5383475"/>
              <a:ext cx="23375" cy="15850"/>
            </a:xfrm>
            <a:custGeom>
              <a:avLst/>
              <a:gdLst/>
              <a:ahLst/>
              <a:cxnLst/>
              <a:rect l="l" t="t" r="r" b="b"/>
              <a:pathLst>
                <a:path w="935" h="634" extrusionOk="0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34"/>
            <p:cNvSpPr/>
            <p:nvPr/>
          </p:nvSpPr>
          <p:spPr>
            <a:xfrm>
              <a:off x="5243925" y="5390975"/>
              <a:ext cx="20025" cy="19200"/>
            </a:xfrm>
            <a:custGeom>
              <a:avLst/>
              <a:gdLst/>
              <a:ahLst/>
              <a:cxnLst/>
              <a:rect l="l" t="t" r="r" b="b"/>
              <a:pathLst>
                <a:path w="801" h="768" extrusionOk="0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34"/>
            <p:cNvSpPr/>
            <p:nvPr/>
          </p:nvSpPr>
          <p:spPr>
            <a:xfrm>
              <a:off x="6069500" y="53918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34"/>
            <p:cNvSpPr/>
            <p:nvPr/>
          </p:nvSpPr>
          <p:spPr>
            <a:xfrm>
              <a:off x="6102025" y="5399300"/>
              <a:ext cx="10875" cy="15875"/>
            </a:xfrm>
            <a:custGeom>
              <a:avLst/>
              <a:gdLst/>
              <a:ahLst/>
              <a:cxnLst/>
              <a:rect l="l" t="t" r="r" b="b"/>
              <a:pathLst>
                <a:path w="435" h="635" extrusionOk="0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34"/>
            <p:cNvSpPr/>
            <p:nvPr/>
          </p:nvSpPr>
          <p:spPr>
            <a:xfrm>
              <a:off x="5037100" y="5405975"/>
              <a:ext cx="33375" cy="44225"/>
            </a:xfrm>
            <a:custGeom>
              <a:avLst/>
              <a:gdLst/>
              <a:ahLst/>
              <a:cxnLst/>
              <a:rect l="l" t="t" r="r" b="b"/>
              <a:pathLst>
                <a:path w="1335" h="1769" extrusionOk="0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34"/>
            <p:cNvSpPr/>
            <p:nvPr/>
          </p:nvSpPr>
          <p:spPr>
            <a:xfrm>
              <a:off x="5538300" y="54134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34"/>
            <p:cNvSpPr/>
            <p:nvPr/>
          </p:nvSpPr>
          <p:spPr>
            <a:xfrm>
              <a:off x="6069500" y="54159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34"/>
            <p:cNvSpPr/>
            <p:nvPr/>
          </p:nvSpPr>
          <p:spPr>
            <a:xfrm>
              <a:off x="4882825" y="5421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34"/>
            <p:cNvSpPr/>
            <p:nvPr/>
          </p:nvSpPr>
          <p:spPr>
            <a:xfrm>
              <a:off x="5718425" y="5408475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4"/>
            <p:cNvSpPr/>
            <p:nvPr/>
          </p:nvSpPr>
          <p:spPr>
            <a:xfrm>
              <a:off x="6014475" y="54134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4"/>
            <p:cNvSpPr/>
            <p:nvPr/>
          </p:nvSpPr>
          <p:spPr>
            <a:xfrm>
              <a:off x="6098700" y="5415975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4"/>
            <p:cNvSpPr/>
            <p:nvPr/>
          </p:nvSpPr>
          <p:spPr>
            <a:xfrm>
              <a:off x="6047000" y="5424325"/>
              <a:ext cx="19200" cy="21700"/>
            </a:xfrm>
            <a:custGeom>
              <a:avLst/>
              <a:gdLst/>
              <a:ahLst/>
              <a:cxnLst/>
              <a:rect l="l" t="t" r="r" b="b"/>
              <a:pathLst>
                <a:path w="768" h="868" extrusionOk="0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4"/>
            <p:cNvSpPr/>
            <p:nvPr/>
          </p:nvSpPr>
          <p:spPr>
            <a:xfrm>
              <a:off x="5422375" y="5425150"/>
              <a:ext cx="17550" cy="22550"/>
            </a:xfrm>
            <a:custGeom>
              <a:avLst/>
              <a:gdLst/>
              <a:ahLst/>
              <a:cxnLst/>
              <a:rect l="l" t="t" r="r" b="b"/>
              <a:pathLst>
                <a:path w="702" h="902" extrusionOk="0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4"/>
            <p:cNvSpPr/>
            <p:nvPr/>
          </p:nvSpPr>
          <p:spPr>
            <a:xfrm>
              <a:off x="4688525" y="5427650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4"/>
            <p:cNvSpPr/>
            <p:nvPr/>
          </p:nvSpPr>
          <p:spPr>
            <a:xfrm>
              <a:off x="6128725" y="543432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4"/>
            <p:cNvSpPr/>
            <p:nvPr/>
          </p:nvSpPr>
          <p:spPr>
            <a:xfrm>
              <a:off x="6098700" y="5440175"/>
              <a:ext cx="7525" cy="10850"/>
            </a:xfrm>
            <a:custGeom>
              <a:avLst/>
              <a:gdLst/>
              <a:ahLst/>
              <a:cxnLst/>
              <a:rect l="l" t="t" r="r" b="b"/>
              <a:pathLst>
                <a:path w="301" h="434" extrusionOk="0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4"/>
            <p:cNvSpPr/>
            <p:nvPr/>
          </p:nvSpPr>
          <p:spPr>
            <a:xfrm>
              <a:off x="6098700" y="5440175"/>
              <a:ext cx="7525" cy="10850"/>
            </a:xfrm>
            <a:custGeom>
              <a:avLst/>
              <a:gdLst/>
              <a:ahLst/>
              <a:cxnLst/>
              <a:rect l="l" t="t" r="r" b="b"/>
              <a:pathLst>
                <a:path w="301" h="434" fill="none" extrusionOk="0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4"/>
            <p:cNvSpPr/>
            <p:nvPr/>
          </p:nvSpPr>
          <p:spPr>
            <a:xfrm>
              <a:off x="6113700" y="5440175"/>
              <a:ext cx="11700" cy="10850"/>
            </a:xfrm>
            <a:custGeom>
              <a:avLst/>
              <a:gdLst/>
              <a:ahLst/>
              <a:cxnLst/>
              <a:rect l="l" t="t" r="r" b="b"/>
              <a:pathLst>
                <a:path w="468" h="434" extrusionOk="0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4"/>
            <p:cNvSpPr/>
            <p:nvPr/>
          </p:nvSpPr>
          <p:spPr>
            <a:xfrm>
              <a:off x="6373050" y="5180825"/>
              <a:ext cx="29225" cy="27525"/>
            </a:xfrm>
            <a:custGeom>
              <a:avLst/>
              <a:gdLst/>
              <a:ahLst/>
              <a:cxnLst/>
              <a:rect l="l" t="t" r="r" b="b"/>
              <a:pathLst>
                <a:path w="1169" h="1101" extrusionOk="0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4"/>
            <p:cNvSpPr/>
            <p:nvPr/>
          </p:nvSpPr>
          <p:spPr>
            <a:xfrm>
              <a:off x="6112875" y="5168300"/>
              <a:ext cx="289400" cy="282725"/>
            </a:xfrm>
            <a:custGeom>
              <a:avLst/>
              <a:gdLst/>
              <a:ahLst/>
              <a:cxnLst/>
              <a:rect l="l" t="t" r="r" b="b"/>
              <a:pathLst>
                <a:path w="11576" h="11309" extrusionOk="0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4"/>
            <p:cNvSpPr/>
            <p:nvPr/>
          </p:nvSpPr>
          <p:spPr>
            <a:xfrm>
              <a:off x="6112875" y="5168300"/>
              <a:ext cx="289400" cy="282725"/>
            </a:xfrm>
            <a:custGeom>
              <a:avLst/>
              <a:gdLst/>
              <a:ahLst/>
              <a:cxnLst/>
              <a:rect l="l" t="t" r="r" b="b"/>
              <a:pathLst>
                <a:path w="11576" h="11309" fill="none" extrusionOk="0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4"/>
            <p:cNvSpPr/>
            <p:nvPr/>
          </p:nvSpPr>
          <p:spPr>
            <a:xfrm>
              <a:off x="5056275" y="5358450"/>
              <a:ext cx="78425" cy="91750"/>
            </a:xfrm>
            <a:custGeom>
              <a:avLst/>
              <a:gdLst/>
              <a:ahLst/>
              <a:cxnLst/>
              <a:rect l="l" t="t" r="r" b="b"/>
              <a:pathLst>
                <a:path w="3137" h="3670" extrusionOk="0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4"/>
            <p:cNvSpPr/>
            <p:nvPr/>
          </p:nvSpPr>
          <p:spPr>
            <a:xfrm>
              <a:off x="5056275" y="5358450"/>
              <a:ext cx="78425" cy="91750"/>
            </a:xfrm>
            <a:custGeom>
              <a:avLst/>
              <a:gdLst/>
              <a:ahLst/>
              <a:cxnLst/>
              <a:rect l="l" t="t" r="r" b="b"/>
              <a:pathLst>
                <a:path w="3137" h="3670" fill="none" extrusionOk="0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4"/>
            <p:cNvSpPr/>
            <p:nvPr/>
          </p:nvSpPr>
          <p:spPr>
            <a:xfrm>
              <a:off x="4740225" y="5245875"/>
              <a:ext cx="226850" cy="204325"/>
            </a:xfrm>
            <a:custGeom>
              <a:avLst/>
              <a:gdLst/>
              <a:ahLst/>
              <a:cxnLst/>
              <a:rect l="l" t="t" r="r" b="b"/>
              <a:pathLst>
                <a:path w="9074" h="8173" extrusionOk="0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4"/>
            <p:cNvSpPr/>
            <p:nvPr/>
          </p:nvSpPr>
          <p:spPr>
            <a:xfrm>
              <a:off x="4740225" y="5245875"/>
              <a:ext cx="226850" cy="204325"/>
            </a:xfrm>
            <a:custGeom>
              <a:avLst/>
              <a:gdLst/>
              <a:ahLst/>
              <a:cxnLst/>
              <a:rect l="l" t="t" r="r" b="b"/>
              <a:pathLst>
                <a:path w="9074" h="8173" fill="none" extrusionOk="0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4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4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4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4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4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4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4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4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4"/>
            <p:cNvSpPr/>
            <p:nvPr/>
          </p:nvSpPr>
          <p:spPr>
            <a:xfrm>
              <a:off x="6188750" y="4883950"/>
              <a:ext cx="33400" cy="16700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4"/>
            <p:cNvSpPr/>
            <p:nvPr/>
          </p:nvSpPr>
          <p:spPr>
            <a:xfrm>
              <a:off x="6311350" y="4950650"/>
              <a:ext cx="35875" cy="45050"/>
            </a:xfrm>
            <a:custGeom>
              <a:avLst/>
              <a:gdLst/>
              <a:ahLst/>
              <a:cxnLst/>
              <a:rect l="l" t="t" r="r" b="b"/>
              <a:pathLst>
                <a:path w="1435" h="1802" extrusionOk="0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4"/>
            <p:cNvSpPr/>
            <p:nvPr/>
          </p:nvSpPr>
          <p:spPr>
            <a:xfrm>
              <a:off x="6020300" y="5042375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4"/>
            <p:cNvSpPr/>
            <p:nvPr/>
          </p:nvSpPr>
          <p:spPr>
            <a:xfrm>
              <a:off x="6020300" y="5042375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fill="none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4"/>
            <p:cNvSpPr/>
            <p:nvPr/>
          </p:nvSpPr>
          <p:spPr>
            <a:xfrm>
              <a:off x="6165400" y="5057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4"/>
            <p:cNvSpPr/>
            <p:nvPr/>
          </p:nvSpPr>
          <p:spPr>
            <a:xfrm>
              <a:off x="6165400" y="5057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fill="none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4"/>
            <p:cNvSpPr/>
            <p:nvPr/>
          </p:nvSpPr>
          <p:spPr>
            <a:xfrm>
              <a:off x="6356375" y="5065725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4"/>
            <p:cNvSpPr/>
            <p:nvPr/>
          </p:nvSpPr>
          <p:spPr>
            <a:xfrm>
              <a:off x="6350550" y="5070750"/>
              <a:ext cx="2525" cy="3350"/>
            </a:xfrm>
            <a:custGeom>
              <a:avLst/>
              <a:gdLst/>
              <a:ahLst/>
              <a:cxnLst/>
              <a:rect l="l" t="t" r="r" b="b"/>
              <a:pathLst>
                <a:path w="101" h="134" extrusionOk="0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4"/>
            <p:cNvSpPr/>
            <p:nvPr/>
          </p:nvSpPr>
          <p:spPr>
            <a:xfrm>
              <a:off x="6211275" y="511327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extrusionOk="0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4"/>
            <p:cNvSpPr/>
            <p:nvPr/>
          </p:nvSpPr>
          <p:spPr>
            <a:xfrm>
              <a:off x="6211275" y="511327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fill="none" extrusionOk="0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4"/>
            <p:cNvSpPr/>
            <p:nvPr/>
          </p:nvSpPr>
          <p:spPr>
            <a:xfrm>
              <a:off x="6343875" y="5113275"/>
              <a:ext cx="21700" cy="41725"/>
            </a:xfrm>
            <a:custGeom>
              <a:avLst/>
              <a:gdLst/>
              <a:ahLst/>
              <a:cxnLst/>
              <a:rect l="l" t="t" r="r" b="b"/>
              <a:pathLst>
                <a:path w="868" h="1669" extrusionOk="0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4"/>
            <p:cNvSpPr/>
            <p:nvPr/>
          </p:nvSpPr>
          <p:spPr>
            <a:xfrm>
              <a:off x="6341375" y="5146625"/>
              <a:ext cx="34200" cy="16700"/>
            </a:xfrm>
            <a:custGeom>
              <a:avLst/>
              <a:gdLst/>
              <a:ahLst/>
              <a:cxnLst/>
              <a:rect l="l" t="t" r="r" b="b"/>
              <a:pathLst>
                <a:path w="1368" h="668" extrusionOk="0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4"/>
            <p:cNvSpPr/>
            <p:nvPr/>
          </p:nvSpPr>
          <p:spPr>
            <a:xfrm>
              <a:off x="6347200" y="5230850"/>
              <a:ext cx="47550" cy="18375"/>
            </a:xfrm>
            <a:custGeom>
              <a:avLst/>
              <a:gdLst/>
              <a:ahLst/>
              <a:cxnLst/>
              <a:rect l="l" t="t" r="r" b="b"/>
              <a:pathLst>
                <a:path w="1902" h="735" extrusionOk="0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4"/>
            <p:cNvSpPr/>
            <p:nvPr/>
          </p:nvSpPr>
          <p:spPr>
            <a:xfrm>
              <a:off x="6234625" y="5251700"/>
              <a:ext cx="57575" cy="45050"/>
            </a:xfrm>
            <a:custGeom>
              <a:avLst/>
              <a:gdLst/>
              <a:ahLst/>
              <a:cxnLst/>
              <a:rect l="l" t="t" r="r" b="b"/>
              <a:pathLst>
                <a:path w="2303" h="1802" extrusionOk="0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4"/>
            <p:cNvSpPr/>
            <p:nvPr/>
          </p:nvSpPr>
          <p:spPr>
            <a:xfrm>
              <a:off x="6252975" y="5304250"/>
              <a:ext cx="5850" cy="5025"/>
            </a:xfrm>
            <a:custGeom>
              <a:avLst/>
              <a:gdLst/>
              <a:ahLst/>
              <a:cxnLst/>
              <a:rect l="l" t="t" r="r" b="b"/>
              <a:pathLst>
                <a:path w="234" h="201" extrusionOk="0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4"/>
            <p:cNvSpPr/>
            <p:nvPr/>
          </p:nvSpPr>
          <p:spPr>
            <a:xfrm>
              <a:off x="6244625" y="5297575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4"/>
            <p:cNvSpPr/>
            <p:nvPr/>
          </p:nvSpPr>
          <p:spPr>
            <a:xfrm>
              <a:off x="6256300" y="53000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4"/>
            <p:cNvSpPr/>
            <p:nvPr/>
          </p:nvSpPr>
          <p:spPr>
            <a:xfrm>
              <a:off x="6226275" y="5309250"/>
              <a:ext cx="23375" cy="35050"/>
            </a:xfrm>
            <a:custGeom>
              <a:avLst/>
              <a:gdLst/>
              <a:ahLst/>
              <a:cxnLst/>
              <a:rect l="l" t="t" r="r" b="b"/>
              <a:pathLst>
                <a:path w="935" h="1402" extrusionOk="0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4"/>
            <p:cNvSpPr/>
            <p:nvPr/>
          </p:nvSpPr>
          <p:spPr>
            <a:xfrm>
              <a:off x="6047825" y="5312575"/>
              <a:ext cx="21700" cy="20875"/>
            </a:xfrm>
            <a:custGeom>
              <a:avLst/>
              <a:gdLst/>
              <a:ahLst/>
              <a:cxnLst/>
              <a:rect l="l" t="t" r="r" b="b"/>
              <a:pathLst>
                <a:path w="868" h="835" extrusionOk="0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4"/>
            <p:cNvSpPr/>
            <p:nvPr/>
          </p:nvSpPr>
          <p:spPr>
            <a:xfrm>
              <a:off x="6077850" y="5331750"/>
              <a:ext cx="37550" cy="42575"/>
            </a:xfrm>
            <a:custGeom>
              <a:avLst/>
              <a:gdLst/>
              <a:ahLst/>
              <a:cxnLst/>
              <a:rect l="l" t="t" r="r" b="b"/>
              <a:pathLst>
                <a:path w="1502" h="1703" extrusionOk="0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4"/>
            <p:cNvSpPr/>
            <p:nvPr/>
          </p:nvSpPr>
          <p:spPr>
            <a:xfrm>
              <a:off x="6077850" y="5331750"/>
              <a:ext cx="37550" cy="42575"/>
            </a:xfrm>
            <a:custGeom>
              <a:avLst/>
              <a:gdLst/>
              <a:ahLst/>
              <a:cxnLst/>
              <a:rect l="l" t="t" r="r" b="b"/>
              <a:pathLst>
                <a:path w="1502" h="1703" fill="none" extrusionOk="0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4"/>
            <p:cNvSpPr/>
            <p:nvPr/>
          </p:nvSpPr>
          <p:spPr>
            <a:xfrm>
              <a:off x="5926075" y="5346775"/>
              <a:ext cx="36700" cy="23375"/>
            </a:xfrm>
            <a:custGeom>
              <a:avLst/>
              <a:gdLst/>
              <a:ahLst/>
              <a:cxnLst/>
              <a:rect l="l" t="t" r="r" b="b"/>
              <a:pathLst>
                <a:path w="1468" h="935" extrusionOk="0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4"/>
            <p:cNvSpPr/>
            <p:nvPr/>
          </p:nvSpPr>
          <p:spPr>
            <a:xfrm>
              <a:off x="5977775" y="5361775"/>
              <a:ext cx="47550" cy="40900"/>
            </a:xfrm>
            <a:custGeom>
              <a:avLst/>
              <a:gdLst/>
              <a:ahLst/>
              <a:cxnLst/>
              <a:rect l="l" t="t" r="r" b="b"/>
              <a:pathLst>
                <a:path w="1902" h="1636" extrusionOk="0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4"/>
            <p:cNvSpPr/>
            <p:nvPr/>
          </p:nvSpPr>
          <p:spPr>
            <a:xfrm>
              <a:off x="5128000" y="5385975"/>
              <a:ext cx="30875" cy="43375"/>
            </a:xfrm>
            <a:custGeom>
              <a:avLst/>
              <a:gdLst/>
              <a:ahLst/>
              <a:cxnLst/>
              <a:rect l="l" t="t" r="r" b="b"/>
              <a:pathLst>
                <a:path w="1235" h="1735" extrusionOk="0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8" name="Google Shape;8418;p34"/>
          <p:cNvSpPr/>
          <p:nvPr/>
        </p:nvSpPr>
        <p:spPr>
          <a:xfrm>
            <a:off x="3345975" y="-23162"/>
            <a:ext cx="5858800" cy="1924050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9" name="Google Shape;8419;p34"/>
          <p:cNvSpPr/>
          <p:nvPr/>
        </p:nvSpPr>
        <p:spPr>
          <a:xfrm flipH="1">
            <a:off x="5040550" y="-114412"/>
            <a:ext cx="4164225" cy="2595375"/>
          </a:xfrm>
          <a:custGeom>
            <a:avLst/>
            <a:gdLst/>
            <a:ahLst/>
            <a:cxnLst/>
            <a:rect l="l" t="t" r="r" b="b"/>
            <a:pathLst>
              <a:path w="166569" h="103815" extrusionOk="0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0" name="Google Shape;8420;p34"/>
          <p:cNvSpPr txBox="1">
            <a:spLocks noGrp="1"/>
          </p:cNvSpPr>
          <p:nvPr>
            <p:ph type="title"/>
          </p:nvPr>
        </p:nvSpPr>
        <p:spPr>
          <a:xfrm>
            <a:off x="365837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21" name="Google Shape;8421;p34"/>
          <p:cNvSpPr txBox="1">
            <a:spLocks noGrp="1"/>
          </p:cNvSpPr>
          <p:nvPr>
            <p:ph type="title" idx="2" hasCustomPrompt="1"/>
          </p:nvPr>
        </p:nvSpPr>
        <p:spPr>
          <a:xfrm>
            <a:off x="6712775" y="973025"/>
            <a:ext cx="17196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2" name="Google Shape;8422;p34"/>
          <p:cNvSpPr txBox="1">
            <a:spLocks noGrp="1"/>
          </p:cNvSpPr>
          <p:nvPr>
            <p:ph type="subTitle" idx="1"/>
          </p:nvPr>
        </p:nvSpPr>
        <p:spPr>
          <a:xfrm>
            <a:off x="357347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23" name="Google Shape;8423;p34"/>
          <p:cNvPicPr preferRelativeResize="0"/>
          <p:nvPr/>
        </p:nvPicPr>
        <p:blipFill rotWithShape="1">
          <a:blip r:embed="rId2">
            <a:alphaModFix/>
          </a:blip>
          <a:srcRect l="65745" t="30808" r="4790" b="33559"/>
          <a:stretch/>
        </p:blipFill>
        <p:spPr>
          <a:xfrm rot="10800000" flipH="1">
            <a:off x="-6725" y="3525225"/>
            <a:ext cx="4642650" cy="2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8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3" name="Google Shape;8613;p36"/>
          <p:cNvSpPr/>
          <p:nvPr/>
        </p:nvSpPr>
        <p:spPr>
          <a:xfrm rot="10800000" flipH="1">
            <a:off x="5635650" y="-64825"/>
            <a:ext cx="3593550" cy="2439850"/>
          </a:xfrm>
          <a:custGeom>
            <a:avLst/>
            <a:gdLst/>
            <a:ahLst/>
            <a:cxnLst/>
            <a:rect l="l" t="t" r="r" b="b"/>
            <a:pathLst>
              <a:path w="143742" h="97594" extrusionOk="0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4" name="Google Shape;8614;p36"/>
          <p:cNvSpPr/>
          <p:nvPr/>
        </p:nvSpPr>
        <p:spPr>
          <a:xfrm>
            <a:off x="5537525" y="341226"/>
            <a:ext cx="1018605" cy="934409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5" name="Google Shape;8615;p36"/>
          <p:cNvGrpSpPr/>
          <p:nvPr/>
        </p:nvGrpSpPr>
        <p:grpSpPr>
          <a:xfrm flipH="1">
            <a:off x="4289500" y="2549550"/>
            <a:ext cx="4595825" cy="2355025"/>
            <a:chOff x="1187675" y="2085275"/>
            <a:chExt cx="4595825" cy="2355025"/>
          </a:xfrm>
        </p:grpSpPr>
        <p:sp>
          <p:nvSpPr>
            <p:cNvPr id="8616" name="Google Shape;8616;p36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6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6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6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6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6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6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6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6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6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6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6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6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6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6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6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6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6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6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6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6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6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6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6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6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6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6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6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6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6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6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6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6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6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6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6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6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6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6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6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6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6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6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6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6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6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6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6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6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6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6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6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6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6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6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6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6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6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6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6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6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6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6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6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6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6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36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36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36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36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36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36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36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36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36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36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36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36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36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36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36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36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36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36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36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36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6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6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6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6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36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36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36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36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36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36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36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36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36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36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36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36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36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36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36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36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36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36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36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36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36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36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36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36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36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36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36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36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36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36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36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36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36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36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36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36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36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36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36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36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36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36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36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36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36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36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36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36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36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36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36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36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36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36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36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36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36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36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36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36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36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36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36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36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36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36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36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36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36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36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36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36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36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36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36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36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36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36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36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36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36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36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36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36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36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36"/>
            <p:cNvSpPr/>
            <p:nvPr/>
          </p:nvSpPr>
          <p:spPr>
            <a:xfrm>
              <a:off x="1456200" y="4322700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36"/>
            <p:cNvSpPr/>
            <p:nvPr/>
          </p:nvSpPr>
          <p:spPr>
            <a:xfrm>
              <a:off x="1285250" y="43410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36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36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36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36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36"/>
            <p:cNvSpPr/>
            <p:nvPr/>
          </p:nvSpPr>
          <p:spPr>
            <a:xfrm>
              <a:off x="1252725" y="440360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36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36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36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36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36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36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36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36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36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36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2" name="Google Shape;9482;p39"/>
          <p:cNvGrpSpPr/>
          <p:nvPr/>
        </p:nvGrpSpPr>
        <p:grpSpPr>
          <a:xfrm flipH="1">
            <a:off x="2587049" y="-48644"/>
            <a:ext cx="6556951" cy="3751338"/>
            <a:chOff x="1187675" y="233950"/>
            <a:chExt cx="6301126" cy="3604976"/>
          </a:xfrm>
        </p:grpSpPr>
        <p:sp>
          <p:nvSpPr>
            <p:cNvPr id="9483" name="Google Shape;9483;p39"/>
            <p:cNvSpPr/>
            <p:nvPr/>
          </p:nvSpPr>
          <p:spPr>
            <a:xfrm>
              <a:off x="1189699" y="233950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3468732" y="239991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4193151" y="23999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4416814" y="243011"/>
              <a:ext cx="50412" cy="41351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5489821" y="234947"/>
              <a:ext cx="43374" cy="62494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1953414" y="253100"/>
              <a:ext cx="37303" cy="43344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1194743" y="261134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6965873" y="279287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1381133" y="298436"/>
              <a:ext cx="54429" cy="51409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3865707" y="303450"/>
              <a:ext cx="13109" cy="26248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4731180" y="317556"/>
              <a:ext cx="31262" cy="30265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6134652" y="319579"/>
              <a:ext cx="69562" cy="44371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4431916" y="322600"/>
              <a:ext cx="23228" cy="19180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3908023" y="329667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4685813" y="336705"/>
              <a:ext cx="17187" cy="22201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3304511" y="337732"/>
              <a:ext cx="62494" cy="66511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4918567" y="35283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5977469" y="368963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4784551" y="414300"/>
              <a:ext cx="4078" cy="504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7324549" y="408259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4513528" y="424358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7284257" y="416293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3892891" y="423361"/>
              <a:ext cx="17156" cy="20177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7317481" y="432423"/>
              <a:ext cx="5074" cy="5074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2251651" y="431426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3693422" y="425385"/>
              <a:ext cx="24194" cy="18153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5907969" y="424358"/>
              <a:ext cx="54429" cy="58477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3349848" y="455589"/>
              <a:ext cx="17156" cy="14136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3400229" y="464681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3037506" y="445531"/>
              <a:ext cx="32289" cy="54429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3273280" y="467701"/>
              <a:ext cx="17156" cy="2217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4446021" y="458610"/>
              <a:ext cx="74606" cy="73579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810336" y="476762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3088883" y="481807"/>
              <a:ext cx="36306" cy="24194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1923179" y="540222"/>
              <a:ext cx="27245" cy="23228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5564395" y="552334"/>
              <a:ext cx="28242" cy="24194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790190" y="561395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6413739" y="561395"/>
              <a:ext cx="65515" cy="51409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1292484" y="580544"/>
              <a:ext cx="26218" cy="191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1340841" y="581541"/>
              <a:ext cx="31262" cy="3428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6329107" y="58456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2017900" y="592626"/>
              <a:ext cx="31262" cy="26218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1243100" y="615793"/>
              <a:ext cx="36306" cy="18183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9"/>
            <p:cNvSpPr/>
            <p:nvPr/>
          </p:nvSpPr>
          <p:spPr>
            <a:xfrm>
              <a:off x="1830482" y="626878"/>
              <a:ext cx="17156" cy="19180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9"/>
            <p:cNvSpPr/>
            <p:nvPr/>
          </p:nvSpPr>
          <p:spPr>
            <a:xfrm>
              <a:off x="4056114" y="653065"/>
              <a:ext cx="22201" cy="20177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9"/>
            <p:cNvSpPr/>
            <p:nvPr/>
          </p:nvSpPr>
          <p:spPr>
            <a:xfrm>
              <a:off x="2159951" y="65810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9"/>
            <p:cNvSpPr/>
            <p:nvPr/>
          </p:nvSpPr>
          <p:spPr>
            <a:xfrm>
              <a:off x="1848635" y="677259"/>
              <a:ext cx="20177" cy="14136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9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9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9"/>
            <p:cNvSpPr/>
            <p:nvPr/>
          </p:nvSpPr>
          <p:spPr>
            <a:xfrm>
              <a:off x="3028444" y="652068"/>
              <a:ext cx="134020" cy="100794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9"/>
            <p:cNvSpPr/>
            <p:nvPr/>
          </p:nvSpPr>
          <p:spPr>
            <a:xfrm>
              <a:off x="4019839" y="698402"/>
              <a:ext cx="15163" cy="19180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9"/>
            <p:cNvSpPr/>
            <p:nvPr/>
          </p:nvSpPr>
          <p:spPr>
            <a:xfrm>
              <a:off x="1742830" y="71552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9"/>
            <p:cNvSpPr/>
            <p:nvPr/>
          </p:nvSpPr>
          <p:spPr>
            <a:xfrm>
              <a:off x="1636027" y="719575"/>
              <a:ext cx="23228" cy="20177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9"/>
            <p:cNvSpPr/>
            <p:nvPr/>
          </p:nvSpPr>
          <p:spPr>
            <a:xfrm>
              <a:off x="1875819" y="728636"/>
              <a:ext cx="23228" cy="24224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9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9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9"/>
            <p:cNvSpPr/>
            <p:nvPr/>
          </p:nvSpPr>
          <p:spPr>
            <a:xfrm>
              <a:off x="1331780" y="715528"/>
              <a:ext cx="95720" cy="85692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9"/>
            <p:cNvSpPr/>
            <p:nvPr/>
          </p:nvSpPr>
          <p:spPr>
            <a:xfrm>
              <a:off x="3278324" y="754823"/>
              <a:ext cx="26218" cy="18183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9"/>
            <p:cNvSpPr/>
            <p:nvPr/>
          </p:nvSpPr>
          <p:spPr>
            <a:xfrm>
              <a:off x="1203804" y="764912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9"/>
            <p:cNvSpPr/>
            <p:nvPr/>
          </p:nvSpPr>
          <p:spPr>
            <a:xfrm>
              <a:off x="4303971" y="76189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9"/>
            <p:cNvSpPr/>
            <p:nvPr/>
          </p:nvSpPr>
          <p:spPr>
            <a:xfrm>
              <a:off x="1955437" y="767932"/>
              <a:ext cx="35279" cy="2923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9"/>
            <p:cNvSpPr/>
            <p:nvPr/>
          </p:nvSpPr>
          <p:spPr>
            <a:xfrm>
              <a:off x="5643983" y="763915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9"/>
            <p:cNvSpPr/>
            <p:nvPr/>
          </p:nvSpPr>
          <p:spPr>
            <a:xfrm>
              <a:off x="6094359" y="796143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9"/>
            <p:cNvSpPr/>
            <p:nvPr/>
          </p:nvSpPr>
          <p:spPr>
            <a:xfrm>
              <a:off x="3445565" y="817316"/>
              <a:ext cx="40324" cy="23197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9"/>
            <p:cNvSpPr/>
            <p:nvPr/>
          </p:nvSpPr>
          <p:spPr>
            <a:xfrm>
              <a:off x="1681364" y="826377"/>
              <a:ext cx="34313" cy="2721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9"/>
            <p:cNvSpPr/>
            <p:nvPr/>
          </p:nvSpPr>
          <p:spPr>
            <a:xfrm>
              <a:off x="1610837" y="841479"/>
              <a:ext cx="32289" cy="26218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9"/>
            <p:cNvSpPr/>
            <p:nvPr/>
          </p:nvSpPr>
          <p:spPr>
            <a:xfrm>
              <a:off x="2880323" y="848547"/>
              <a:ext cx="23228" cy="17156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9"/>
            <p:cNvSpPr/>
            <p:nvPr/>
          </p:nvSpPr>
          <p:spPr>
            <a:xfrm>
              <a:off x="3851601" y="854588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9"/>
            <p:cNvSpPr/>
            <p:nvPr/>
          </p:nvSpPr>
          <p:spPr>
            <a:xfrm>
              <a:off x="2674813" y="854588"/>
              <a:ext cx="41320" cy="35279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9"/>
            <p:cNvSpPr/>
            <p:nvPr/>
          </p:nvSpPr>
          <p:spPr>
            <a:xfrm>
              <a:off x="1398259" y="885819"/>
              <a:ext cx="35310" cy="39327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9"/>
            <p:cNvSpPr/>
            <p:nvPr/>
          </p:nvSpPr>
          <p:spPr>
            <a:xfrm>
              <a:off x="4179046" y="881772"/>
              <a:ext cx="45368" cy="47392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9"/>
            <p:cNvSpPr/>
            <p:nvPr/>
          </p:nvSpPr>
          <p:spPr>
            <a:xfrm>
              <a:off x="6014771" y="892857"/>
              <a:ext cx="23197" cy="24224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9"/>
            <p:cNvSpPr/>
            <p:nvPr/>
          </p:nvSpPr>
          <p:spPr>
            <a:xfrm>
              <a:off x="5531140" y="897901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9"/>
            <p:cNvSpPr/>
            <p:nvPr/>
          </p:nvSpPr>
          <p:spPr>
            <a:xfrm>
              <a:off x="2523670" y="906962"/>
              <a:ext cx="23197" cy="20177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9"/>
            <p:cNvSpPr/>
            <p:nvPr/>
          </p:nvSpPr>
          <p:spPr>
            <a:xfrm>
              <a:off x="5962367" y="906962"/>
              <a:ext cx="31262" cy="25221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9"/>
            <p:cNvSpPr/>
            <p:nvPr/>
          </p:nvSpPr>
          <p:spPr>
            <a:xfrm>
              <a:off x="1190726" y="920071"/>
              <a:ext cx="29238" cy="2724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9"/>
            <p:cNvSpPr/>
            <p:nvPr/>
          </p:nvSpPr>
          <p:spPr>
            <a:xfrm>
              <a:off x="1308583" y="933180"/>
              <a:ext cx="29269" cy="29238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9"/>
            <p:cNvSpPr/>
            <p:nvPr/>
          </p:nvSpPr>
          <p:spPr>
            <a:xfrm>
              <a:off x="4753320" y="930159"/>
              <a:ext cx="63521" cy="56453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9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9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9"/>
            <p:cNvSpPr/>
            <p:nvPr/>
          </p:nvSpPr>
          <p:spPr>
            <a:xfrm>
              <a:off x="1216913" y="934177"/>
              <a:ext cx="89709" cy="115897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9"/>
            <p:cNvSpPr/>
            <p:nvPr/>
          </p:nvSpPr>
          <p:spPr>
            <a:xfrm>
              <a:off x="5486800" y="959367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9"/>
            <p:cNvSpPr/>
            <p:nvPr/>
          </p:nvSpPr>
          <p:spPr>
            <a:xfrm>
              <a:off x="6642446" y="959367"/>
              <a:ext cx="77627" cy="61497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9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9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9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39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39"/>
            <p:cNvSpPr/>
            <p:nvPr/>
          </p:nvSpPr>
          <p:spPr>
            <a:xfrm>
              <a:off x="2909560" y="1007724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9"/>
            <p:cNvSpPr/>
            <p:nvPr/>
          </p:nvSpPr>
          <p:spPr>
            <a:xfrm>
              <a:off x="1505062" y="1011741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9"/>
            <p:cNvSpPr/>
            <p:nvPr/>
          </p:nvSpPr>
          <p:spPr>
            <a:xfrm>
              <a:off x="1314624" y="1025847"/>
              <a:ext cx="22201" cy="18183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9"/>
            <p:cNvSpPr/>
            <p:nvPr/>
          </p:nvSpPr>
          <p:spPr>
            <a:xfrm>
              <a:off x="3302488" y="1061125"/>
              <a:ext cx="21204" cy="13139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9"/>
            <p:cNvSpPr/>
            <p:nvPr/>
          </p:nvSpPr>
          <p:spPr>
            <a:xfrm>
              <a:off x="1194743" y="1089336"/>
              <a:ext cx="27245" cy="20177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9"/>
            <p:cNvSpPr/>
            <p:nvPr/>
          </p:nvSpPr>
          <p:spPr>
            <a:xfrm>
              <a:off x="1945349" y="1089336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9"/>
            <p:cNvSpPr/>
            <p:nvPr/>
          </p:nvSpPr>
          <p:spPr>
            <a:xfrm>
              <a:off x="3191668" y="1093353"/>
              <a:ext cx="24194" cy="17156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9"/>
            <p:cNvSpPr/>
            <p:nvPr/>
          </p:nvSpPr>
          <p:spPr>
            <a:xfrm>
              <a:off x="2447103" y="1110479"/>
              <a:ext cx="38300" cy="15163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9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9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9"/>
            <p:cNvSpPr/>
            <p:nvPr/>
          </p:nvSpPr>
          <p:spPr>
            <a:xfrm>
              <a:off x="2659680" y="1111506"/>
              <a:ext cx="60501" cy="51409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9"/>
            <p:cNvSpPr/>
            <p:nvPr/>
          </p:nvSpPr>
          <p:spPr>
            <a:xfrm>
              <a:off x="1728724" y="1118544"/>
              <a:ext cx="20177" cy="15163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9"/>
            <p:cNvSpPr/>
            <p:nvPr/>
          </p:nvSpPr>
          <p:spPr>
            <a:xfrm>
              <a:off x="7337658" y="1124584"/>
              <a:ext cx="26218" cy="22201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9"/>
            <p:cNvSpPr/>
            <p:nvPr/>
          </p:nvSpPr>
          <p:spPr>
            <a:xfrm>
              <a:off x="1676350" y="1133676"/>
              <a:ext cx="19150" cy="191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9"/>
            <p:cNvSpPr/>
            <p:nvPr/>
          </p:nvSpPr>
          <p:spPr>
            <a:xfrm>
              <a:off x="4516548" y="1141741"/>
              <a:ext cx="27245" cy="2721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9"/>
            <p:cNvSpPr/>
            <p:nvPr/>
          </p:nvSpPr>
          <p:spPr>
            <a:xfrm>
              <a:off x="1853679" y="1135669"/>
              <a:ext cx="54429" cy="53433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9"/>
            <p:cNvSpPr/>
            <p:nvPr/>
          </p:nvSpPr>
          <p:spPr>
            <a:xfrm>
              <a:off x="1671306" y="1157839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39"/>
            <p:cNvSpPr/>
            <p:nvPr/>
          </p:nvSpPr>
          <p:spPr>
            <a:xfrm>
              <a:off x="3658143" y="1167928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39"/>
            <p:cNvSpPr/>
            <p:nvPr/>
          </p:nvSpPr>
          <p:spPr>
            <a:xfrm>
              <a:off x="2391678" y="1211241"/>
              <a:ext cx="34283" cy="36306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39"/>
            <p:cNvSpPr/>
            <p:nvPr/>
          </p:nvSpPr>
          <p:spPr>
            <a:xfrm>
              <a:off x="4332182" y="1222326"/>
              <a:ext cx="32289" cy="28242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39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39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39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39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39"/>
            <p:cNvSpPr/>
            <p:nvPr/>
          </p:nvSpPr>
          <p:spPr>
            <a:xfrm>
              <a:off x="5410232" y="1236431"/>
              <a:ext cx="32289" cy="33286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39"/>
            <p:cNvSpPr/>
            <p:nvPr/>
          </p:nvSpPr>
          <p:spPr>
            <a:xfrm>
              <a:off x="1438552" y="1256577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39"/>
            <p:cNvSpPr/>
            <p:nvPr/>
          </p:nvSpPr>
          <p:spPr>
            <a:xfrm>
              <a:off x="4267695" y="1275727"/>
              <a:ext cx="36306" cy="41351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39"/>
            <p:cNvSpPr/>
            <p:nvPr/>
          </p:nvSpPr>
          <p:spPr>
            <a:xfrm>
              <a:off x="5302433" y="1290829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39"/>
            <p:cNvSpPr/>
            <p:nvPr/>
          </p:nvSpPr>
          <p:spPr>
            <a:xfrm>
              <a:off x="2575048" y="1294876"/>
              <a:ext cx="22201" cy="24194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39"/>
            <p:cNvSpPr/>
            <p:nvPr/>
          </p:nvSpPr>
          <p:spPr>
            <a:xfrm>
              <a:off x="4617310" y="1304934"/>
              <a:ext cx="29269" cy="2926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39"/>
            <p:cNvSpPr/>
            <p:nvPr/>
          </p:nvSpPr>
          <p:spPr>
            <a:xfrm>
              <a:off x="4959887" y="1308982"/>
              <a:ext cx="25221" cy="27245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39"/>
            <p:cNvSpPr/>
            <p:nvPr/>
          </p:nvSpPr>
          <p:spPr>
            <a:xfrm>
              <a:off x="2168015" y="1306958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39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39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39"/>
            <p:cNvSpPr/>
            <p:nvPr/>
          </p:nvSpPr>
          <p:spPr>
            <a:xfrm>
              <a:off x="4422855" y="1321064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39"/>
            <p:cNvSpPr/>
            <p:nvPr/>
          </p:nvSpPr>
          <p:spPr>
            <a:xfrm>
              <a:off x="1676350" y="1317046"/>
              <a:ext cx="45368" cy="4536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39"/>
            <p:cNvSpPr/>
            <p:nvPr/>
          </p:nvSpPr>
          <p:spPr>
            <a:xfrm>
              <a:off x="1465766" y="1312002"/>
              <a:ext cx="78624" cy="127979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39"/>
            <p:cNvSpPr/>
            <p:nvPr/>
          </p:nvSpPr>
          <p:spPr>
            <a:xfrm>
              <a:off x="4157873" y="1349274"/>
              <a:ext cx="14136" cy="15163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39"/>
            <p:cNvSpPr/>
            <p:nvPr/>
          </p:nvSpPr>
          <p:spPr>
            <a:xfrm>
              <a:off x="2208308" y="135733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39"/>
            <p:cNvSpPr/>
            <p:nvPr/>
          </p:nvSpPr>
          <p:spPr>
            <a:xfrm>
              <a:off x="3395185" y="1361356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39"/>
            <p:cNvSpPr/>
            <p:nvPr/>
          </p:nvSpPr>
          <p:spPr>
            <a:xfrm>
              <a:off x="3666208" y="136238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39"/>
            <p:cNvSpPr/>
            <p:nvPr/>
          </p:nvSpPr>
          <p:spPr>
            <a:xfrm>
              <a:off x="3146332" y="1355315"/>
              <a:ext cx="22201" cy="32289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39"/>
            <p:cNvSpPr/>
            <p:nvPr/>
          </p:nvSpPr>
          <p:spPr>
            <a:xfrm>
              <a:off x="1733768" y="1392618"/>
              <a:ext cx="15133" cy="1513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39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39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39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39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39"/>
            <p:cNvSpPr/>
            <p:nvPr/>
          </p:nvSpPr>
          <p:spPr>
            <a:xfrm>
              <a:off x="6630364" y="1393614"/>
              <a:ext cx="39327" cy="54429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39"/>
            <p:cNvSpPr/>
            <p:nvPr/>
          </p:nvSpPr>
          <p:spPr>
            <a:xfrm>
              <a:off x="3381079" y="1422822"/>
              <a:ext cx="31262" cy="21204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39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39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39"/>
            <p:cNvSpPr/>
            <p:nvPr/>
          </p:nvSpPr>
          <p:spPr>
            <a:xfrm>
              <a:off x="2075318" y="1431883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39"/>
            <p:cNvSpPr/>
            <p:nvPr/>
          </p:nvSpPr>
          <p:spPr>
            <a:xfrm>
              <a:off x="3182607" y="1447015"/>
              <a:ext cx="68535" cy="574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39"/>
            <p:cNvSpPr/>
            <p:nvPr/>
          </p:nvSpPr>
          <p:spPr>
            <a:xfrm>
              <a:off x="1725704" y="1458100"/>
              <a:ext cx="21204" cy="37303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39"/>
            <p:cNvSpPr/>
            <p:nvPr/>
          </p:nvSpPr>
          <p:spPr>
            <a:xfrm>
              <a:off x="2865220" y="1464141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39"/>
            <p:cNvSpPr/>
            <p:nvPr/>
          </p:nvSpPr>
          <p:spPr>
            <a:xfrm>
              <a:off x="4422855" y="149939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39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39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39"/>
            <p:cNvSpPr/>
            <p:nvPr/>
          </p:nvSpPr>
          <p:spPr>
            <a:xfrm>
              <a:off x="5051557" y="1504434"/>
              <a:ext cx="23197" cy="18183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39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39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39"/>
            <p:cNvSpPr/>
            <p:nvPr/>
          </p:nvSpPr>
          <p:spPr>
            <a:xfrm>
              <a:off x="1454681" y="1520563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39"/>
            <p:cNvSpPr/>
            <p:nvPr/>
          </p:nvSpPr>
          <p:spPr>
            <a:xfrm>
              <a:off x="4956866" y="1526604"/>
              <a:ext cx="16129" cy="17156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39"/>
            <p:cNvSpPr/>
            <p:nvPr/>
          </p:nvSpPr>
          <p:spPr>
            <a:xfrm>
              <a:off x="1885907" y="1529624"/>
              <a:ext cx="52436" cy="49415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39"/>
            <p:cNvSpPr/>
            <p:nvPr/>
          </p:nvSpPr>
          <p:spPr>
            <a:xfrm>
              <a:off x="3555388" y="1529624"/>
              <a:ext cx="28242" cy="24224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39"/>
            <p:cNvSpPr/>
            <p:nvPr/>
          </p:nvSpPr>
          <p:spPr>
            <a:xfrm>
              <a:off x="5245015" y="1537689"/>
              <a:ext cx="33256" cy="42347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39"/>
            <p:cNvSpPr/>
            <p:nvPr/>
          </p:nvSpPr>
          <p:spPr>
            <a:xfrm>
              <a:off x="6085298" y="1536692"/>
              <a:ext cx="62494" cy="51409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39"/>
            <p:cNvSpPr/>
            <p:nvPr/>
          </p:nvSpPr>
          <p:spPr>
            <a:xfrm>
              <a:off x="3540256" y="1550798"/>
              <a:ext cx="23228" cy="28242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39"/>
            <p:cNvSpPr/>
            <p:nvPr/>
          </p:nvSpPr>
          <p:spPr>
            <a:xfrm>
              <a:off x="3424392" y="1559859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39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39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39"/>
            <p:cNvSpPr/>
            <p:nvPr/>
          </p:nvSpPr>
          <p:spPr>
            <a:xfrm>
              <a:off x="2140801" y="1584022"/>
              <a:ext cx="27245" cy="27245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39"/>
            <p:cNvSpPr/>
            <p:nvPr/>
          </p:nvSpPr>
          <p:spPr>
            <a:xfrm>
              <a:off x="5270205" y="1590093"/>
              <a:ext cx="50382" cy="42347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39"/>
            <p:cNvSpPr/>
            <p:nvPr/>
          </p:nvSpPr>
          <p:spPr>
            <a:xfrm>
              <a:off x="1822418" y="1607219"/>
              <a:ext cx="44371" cy="62494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39"/>
            <p:cNvSpPr/>
            <p:nvPr/>
          </p:nvSpPr>
          <p:spPr>
            <a:xfrm>
              <a:off x="4618337" y="1611236"/>
              <a:ext cx="43344" cy="43344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39"/>
            <p:cNvSpPr/>
            <p:nvPr/>
          </p:nvSpPr>
          <p:spPr>
            <a:xfrm>
              <a:off x="1699517" y="1630386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39"/>
            <p:cNvSpPr/>
            <p:nvPr/>
          </p:nvSpPr>
          <p:spPr>
            <a:xfrm>
              <a:off x="3286359" y="1652556"/>
              <a:ext cx="20207" cy="20177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39"/>
            <p:cNvSpPr/>
            <p:nvPr/>
          </p:nvSpPr>
          <p:spPr>
            <a:xfrm>
              <a:off x="1409344" y="1657570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39"/>
            <p:cNvSpPr/>
            <p:nvPr/>
          </p:nvSpPr>
          <p:spPr>
            <a:xfrm>
              <a:off x="4391624" y="1661617"/>
              <a:ext cx="40324" cy="47392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39"/>
            <p:cNvSpPr/>
            <p:nvPr/>
          </p:nvSpPr>
          <p:spPr>
            <a:xfrm>
              <a:off x="2256665" y="1659593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39"/>
            <p:cNvSpPr/>
            <p:nvPr/>
          </p:nvSpPr>
          <p:spPr>
            <a:xfrm>
              <a:off x="2756425" y="1661617"/>
              <a:ext cx="27215" cy="23197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39"/>
            <p:cNvSpPr/>
            <p:nvPr/>
          </p:nvSpPr>
          <p:spPr>
            <a:xfrm>
              <a:off x="1241076" y="1683787"/>
              <a:ext cx="26248" cy="14136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39"/>
            <p:cNvSpPr/>
            <p:nvPr/>
          </p:nvSpPr>
          <p:spPr>
            <a:xfrm>
              <a:off x="2659680" y="1681763"/>
              <a:ext cx="48388" cy="47392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39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39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39"/>
            <p:cNvSpPr/>
            <p:nvPr/>
          </p:nvSpPr>
          <p:spPr>
            <a:xfrm>
              <a:off x="1522187" y="1696866"/>
              <a:ext cx="24224" cy="14136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39"/>
            <p:cNvSpPr/>
            <p:nvPr/>
          </p:nvSpPr>
          <p:spPr>
            <a:xfrm>
              <a:off x="1716642" y="1710971"/>
              <a:ext cx="14136" cy="10119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39"/>
            <p:cNvSpPr/>
            <p:nvPr/>
          </p:nvSpPr>
          <p:spPr>
            <a:xfrm>
              <a:off x="4697925" y="1709974"/>
              <a:ext cx="13109" cy="29238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39"/>
            <p:cNvSpPr/>
            <p:nvPr/>
          </p:nvSpPr>
          <p:spPr>
            <a:xfrm>
              <a:off x="1664238" y="1730120"/>
              <a:ext cx="8095" cy="8095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39"/>
            <p:cNvSpPr/>
            <p:nvPr/>
          </p:nvSpPr>
          <p:spPr>
            <a:xfrm>
              <a:off x="3816323" y="1725076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39"/>
            <p:cNvSpPr/>
            <p:nvPr/>
          </p:nvSpPr>
          <p:spPr>
            <a:xfrm>
              <a:off x="3307532" y="1738185"/>
              <a:ext cx="44371" cy="50412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39"/>
            <p:cNvSpPr/>
            <p:nvPr/>
          </p:nvSpPr>
          <p:spPr>
            <a:xfrm>
              <a:off x="1354946" y="174322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39"/>
            <p:cNvSpPr/>
            <p:nvPr/>
          </p:nvSpPr>
          <p:spPr>
            <a:xfrm>
              <a:off x="4374498" y="1743229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39"/>
            <p:cNvSpPr/>
            <p:nvPr/>
          </p:nvSpPr>
          <p:spPr>
            <a:xfrm>
              <a:off x="1586673" y="1755311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39"/>
            <p:cNvSpPr/>
            <p:nvPr/>
          </p:nvSpPr>
          <p:spPr>
            <a:xfrm>
              <a:off x="5510994" y="1766396"/>
              <a:ext cx="26218" cy="12112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39"/>
            <p:cNvSpPr/>
            <p:nvPr/>
          </p:nvSpPr>
          <p:spPr>
            <a:xfrm>
              <a:off x="3778054" y="1760355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39"/>
            <p:cNvSpPr/>
            <p:nvPr/>
          </p:nvSpPr>
          <p:spPr>
            <a:xfrm>
              <a:off x="5108975" y="1771440"/>
              <a:ext cx="17187" cy="20177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39"/>
            <p:cNvSpPr/>
            <p:nvPr/>
          </p:nvSpPr>
          <p:spPr>
            <a:xfrm>
              <a:off x="6183009" y="1771440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39"/>
            <p:cNvSpPr/>
            <p:nvPr/>
          </p:nvSpPr>
          <p:spPr>
            <a:xfrm>
              <a:off x="6001662" y="1767393"/>
              <a:ext cx="27245" cy="56453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39"/>
            <p:cNvSpPr/>
            <p:nvPr/>
          </p:nvSpPr>
          <p:spPr>
            <a:xfrm>
              <a:off x="3141287" y="1785545"/>
              <a:ext cx="48388" cy="4132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39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39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39"/>
            <p:cNvSpPr/>
            <p:nvPr/>
          </p:nvSpPr>
          <p:spPr>
            <a:xfrm>
              <a:off x="5280263" y="1803668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39"/>
            <p:cNvSpPr/>
            <p:nvPr/>
          </p:nvSpPr>
          <p:spPr>
            <a:xfrm>
              <a:off x="1245124" y="1818800"/>
              <a:ext cx="29238" cy="29238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39"/>
            <p:cNvSpPr/>
            <p:nvPr/>
          </p:nvSpPr>
          <p:spPr>
            <a:xfrm>
              <a:off x="3576531" y="1829885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39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39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39"/>
            <p:cNvSpPr/>
            <p:nvPr/>
          </p:nvSpPr>
          <p:spPr>
            <a:xfrm>
              <a:off x="2846071" y="1839943"/>
              <a:ext cx="56453" cy="44371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39"/>
            <p:cNvSpPr/>
            <p:nvPr/>
          </p:nvSpPr>
          <p:spPr>
            <a:xfrm>
              <a:off x="1455678" y="1859093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39"/>
            <p:cNvSpPr/>
            <p:nvPr/>
          </p:nvSpPr>
          <p:spPr>
            <a:xfrm>
              <a:off x="2428950" y="1870178"/>
              <a:ext cx="24224" cy="22201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39"/>
            <p:cNvSpPr/>
            <p:nvPr/>
          </p:nvSpPr>
          <p:spPr>
            <a:xfrm>
              <a:off x="5586565" y="1906453"/>
              <a:ext cx="8095" cy="9092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39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39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39"/>
            <p:cNvSpPr/>
            <p:nvPr/>
          </p:nvSpPr>
          <p:spPr>
            <a:xfrm>
              <a:off x="1494973" y="1936658"/>
              <a:ext cx="54460" cy="67538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39"/>
            <p:cNvSpPr/>
            <p:nvPr/>
          </p:nvSpPr>
          <p:spPr>
            <a:xfrm>
              <a:off x="3898962" y="1906453"/>
              <a:ext cx="148125" cy="101791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39"/>
            <p:cNvSpPr/>
            <p:nvPr/>
          </p:nvSpPr>
          <p:spPr>
            <a:xfrm>
              <a:off x="4868187" y="1937685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39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39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39"/>
            <p:cNvSpPr/>
            <p:nvPr/>
          </p:nvSpPr>
          <p:spPr>
            <a:xfrm>
              <a:off x="1451660" y="1951790"/>
              <a:ext cx="23197" cy="18153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39"/>
            <p:cNvSpPr/>
            <p:nvPr/>
          </p:nvSpPr>
          <p:spPr>
            <a:xfrm>
              <a:off x="6380484" y="1966892"/>
              <a:ext cx="21204" cy="16160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39"/>
            <p:cNvSpPr/>
            <p:nvPr/>
          </p:nvSpPr>
          <p:spPr>
            <a:xfrm>
              <a:off x="7280209" y="1991086"/>
              <a:ext cx="23197" cy="25221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39"/>
            <p:cNvSpPr/>
            <p:nvPr/>
          </p:nvSpPr>
          <p:spPr>
            <a:xfrm>
              <a:off x="1796231" y="1985045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39"/>
            <p:cNvSpPr/>
            <p:nvPr/>
          </p:nvSpPr>
          <p:spPr>
            <a:xfrm>
              <a:off x="4643497" y="1993079"/>
              <a:ext cx="22201" cy="24224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39"/>
            <p:cNvSpPr/>
            <p:nvPr/>
          </p:nvSpPr>
          <p:spPr>
            <a:xfrm>
              <a:off x="2627452" y="200821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39"/>
            <p:cNvSpPr/>
            <p:nvPr/>
          </p:nvSpPr>
          <p:spPr>
            <a:xfrm>
              <a:off x="5781020" y="2002171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39"/>
            <p:cNvSpPr/>
            <p:nvPr/>
          </p:nvSpPr>
          <p:spPr>
            <a:xfrm>
              <a:off x="3911043" y="2016276"/>
              <a:ext cx="23197" cy="2117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39"/>
            <p:cNvSpPr/>
            <p:nvPr/>
          </p:nvSpPr>
          <p:spPr>
            <a:xfrm>
              <a:off x="5907969" y="202029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39"/>
            <p:cNvSpPr/>
            <p:nvPr/>
          </p:nvSpPr>
          <p:spPr>
            <a:xfrm>
              <a:off x="4357372" y="1997127"/>
              <a:ext cx="74576" cy="77597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39"/>
            <p:cNvSpPr/>
            <p:nvPr/>
          </p:nvSpPr>
          <p:spPr>
            <a:xfrm>
              <a:off x="2525694" y="2021290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39"/>
            <p:cNvSpPr/>
            <p:nvPr/>
          </p:nvSpPr>
          <p:spPr>
            <a:xfrm>
              <a:off x="4108519" y="2038416"/>
              <a:ext cx="15133" cy="15163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39"/>
            <p:cNvSpPr/>
            <p:nvPr/>
          </p:nvSpPr>
          <p:spPr>
            <a:xfrm>
              <a:off x="6227349" y="2031378"/>
              <a:ext cx="18153" cy="16160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39"/>
            <p:cNvSpPr/>
            <p:nvPr/>
          </p:nvSpPr>
          <p:spPr>
            <a:xfrm>
              <a:off x="2030978" y="2037419"/>
              <a:ext cx="18183" cy="21204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39"/>
            <p:cNvSpPr/>
            <p:nvPr/>
          </p:nvSpPr>
          <p:spPr>
            <a:xfrm>
              <a:off x="1277351" y="2048504"/>
              <a:ext cx="29269" cy="22201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39"/>
            <p:cNvSpPr/>
            <p:nvPr/>
          </p:nvSpPr>
          <p:spPr>
            <a:xfrm>
              <a:off x="6156822" y="2044487"/>
              <a:ext cx="15133" cy="3023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39"/>
            <p:cNvSpPr/>
            <p:nvPr/>
          </p:nvSpPr>
          <p:spPr>
            <a:xfrm>
              <a:off x="4312035" y="2043460"/>
              <a:ext cx="32259" cy="53433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39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39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39"/>
            <p:cNvSpPr/>
            <p:nvPr/>
          </p:nvSpPr>
          <p:spPr>
            <a:xfrm>
              <a:off x="2371532" y="2074691"/>
              <a:ext cx="16160" cy="18183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39"/>
            <p:cNvSpPr/>
            <p:nvPr/>
          </p:nvSpPr>
          <p:spPr>
            <a:xfrm>
              <a:off x="3326681" y="2072698"/>
              <a:ext cx="28242" cy="29238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39"/>
            <p:cNvSpPr/>
            <p:nvPr/>
          </p:nvSpPr>
          <p:spPr>
            <a:xfrm>
              <a:off x="7368889" y="2064633"/>
              <a:ext cx="10088" cy="31262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39"/>
            <p:cNvSpPr/>
            <p:nvPr/>
          </p:nvSpPr>
          <p:spPr>
            <a:xfrm>
              <a:off x="6791565" y="2103929"/>
              <a:ext cx="5074" cy="504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39"/>
            <p:cNvSpPr/>
            <p:nvPr/>
          </p:nvSpPr>
          <p:spPr>
            <a:xfrm>
              <a:off x="2342324" y="2108943"/>
              <a:ext cx="17156" cy="17187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39"/>
            <p:cNvSpPr/>
            <p:nvPr/>
          </p:nvSpPr>
          <p:spPr>
            <a:xfrm>
              <a:off x="1858693" y="2117007"/>
              <a:ext cx="17156" cy="22201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39"/>
            <p:cNvSpPr/>
            <p:nvPr/>
          </p:nvSpPr>
          <p:spPr>
            <a:xfrm>
              <a:off x="3847554" y="2119031"/>
              <a:ext cx="29269" cy="15133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39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39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39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39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39"/>
            <p:cNvSpPr/>
            <p:nvPr/>
          </p:nvSpPr>
          <p:spPr>
            <a:xfrm>
              <a:off x="4690857" y="2130116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39"/>
            <p:cNvSpPr/>
            <p:nvPr/>
          </p:nvSpPr>
          <p:spPr>
            <a:xfrm>
              <a:off x="4983053" y="2139177"/>
              <a:ext cx="5074" cy="407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39"/>
            <p:cNvSpPr/>
            <p:nvPr/>
          </p:nvSpPr>
          <p:spPr>
            <a:xfrm>
              <a:off x="6740187" y="2125072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9"/>
            <p:cNvSpPr/>
            <p:nvPr/>
          </p:nvSpPr>
          <p:spPr>
            <a:xfrm>
              <a:off x="4900445" y="2130116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9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9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9"/>
            <p:cNvSpPr/>
            <p:nvPr/>
          </p:nvSpPr>
          <p:spPr>
            <a:xfrm>
              <a:off x="4567956" y="2127096"/>
              <a:ext cx="45368" cy="58477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9"/>
            <p:cNvSpPr/>
            <p:nvPr/>
          </p:nvSpPr>
          <p:spPr>
            <a:xfrm>
              <a:off x="4665667" y="2127096"/>
              <a:ext cx="32289" cy="53433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9"/>
            <p:cNvSpPr/>
            <p:nvPr/>
          </p:nvSpPr>
          <p:spPr>
            <a:xfrm>
              <a:off x="2982111" y="2140204"/>
              <a:ext cx="45368" cy="44341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9"/>
            <p:cNvSpPr/>
            <p:nvPr/>
          </p:nvSpPr>
          <p:spPr>
            <a:xfrm>
              <a:off x="5944244" y="2176450"/>
              <a:ext cx="31262" cy="17156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9"/>
            <p:cNvSpPr/>
            <p:nvPr/>
          </p:nvSpPr>
          <p:spPr>
            <a:xfrm>
              <a:off x="2020920" y="2185541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9"/>
            <p:cNvSpPr/>
            <p:nvPr/>
          </p:nvSpPr>
          <p:spPr>
            <a:xfrm>
              <a:off x="1473830" y="2227857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9"/>
            <p:cNvSpPr/>
            <p:nvPr/>
          </p:nvSpPr>
          <p:spPr>
            <a:xfrm>
              <a:off x="2130743" y="2205687"/>
              <a:ext cx="33286" cy="53433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9"/>
            <p:cNvSpPr/>
            <p:nvPr/>
          </p:nvSpPr>
          <p:spPr>
            <a:xfrm>
              <a:off x="5369940" y="2251024"/>
              <a:ext cx="13139" cy="14136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9"/>
            <p:cNvSpPr/>
            <p:nvPr/>
          </p:nvSpPr>
          <p:spPr>
            <a:xfrm>
              <a:off x="5885799" y="2258062"/>
              <a:ext cx="29238" cy="24224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9"/>
            <p:cNvSpPr/>
            <p:nvPr/>
          </p:nvSpPr>
          <p:spPr>
            <a:xfrm>
              <a:off x="7054523" y="225202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9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9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9"/>
            <p:cNvSpPr/>
            <p:nvPr/>
          </p:nvSpPr>
          <p:spPr>
            <a:xfrm>
              <a:off x="6064125" y="2291317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9"/>
            <p:cNvSpPr/>
            <p:nvPr/>
          </p:nvSpPr>
          <p:spPr>
            <a:xfrm>
              <a:off x="5969404" y="2298384"/>
              <a:ext cx="24224" cy="16129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9"/>
            <p:cNvSpPr/>
            <p:nvPr/>
          </p:nvSpPr>
          <p:spPr>
            <a:xfrm>
              <a:off x="3376035" y="2315510"/>
              <a:ext cx="34283" cy="33256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9"/>
            <p:cNvSpPr/>
            <p:nvPr/>
          </p:nvSpPr>
          <p:spPr>
            <a:xfrm>
              <a:off x="2792670" y="2339674"/>
              <a:ext cx="50412" cy="37303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9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9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9"/>
            <p:cNvSpPr/>
            <p:nvPr/>
          </p:nvSpPr>
          <p:spPr>
            <a:xfrm>
              <a:off x="7016254" y="2342694"/>
              <a:ext cx="26218" cy="14136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9"/>
            <p:cNvSpPr/>
            <p:nvPr/>
          </p:nvSpPr>
          <p:spPr>
            <a:xfrm>
              <a:off x="6179988" y="2357826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9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9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9"/>
            <p:cNvSpPr/>
            <p:nvPr/>
          </p:nvSpPr>
          <p:spPr>
            <a:xfrm>
              <a:off x="7173407" y="2368911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9"/>
            <p:cNvSpPr/>
            <p:nvPr/>
          </p:nvSpPr>
          <p:spPr>
            <a:xfrm>
              <a:off x="6837898" y="2384014"/>
              <a:ext cx="9122" cy="9092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9"/>
            <p:cNvSpPr/>
            <p:nvPr/>
          </p:nvSpPr>
          <p:spPr>
            <a:xfrm>
              <a:off x="1866758" y="2397122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9"/>
            <p:cNvSpPr/>
            <p:nvPr/>
          </p:nvSpPr>
          <p:spPr>
            <a:xfrm>
              <a:off x="6373447" y="2450523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9"/>
            <p:cNvSpPr/>
            <p:nvPr/>
          </p:nvSpPr>
          <p:spPr>
            <a:xfrm>
              <a:off x="1640075" y="2467649"/>
              <a:ext cx="16160" cy="16129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9"/>
            <p:cNvSpPr/>
            <p:nvPr/>
          </p:nvSpPr>
          <p:spPr>
            <a:xfrm>
              <a:off x="2074321" y="2468646"/>
              <a:ext cx="29238" cy="22201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9"/>
            <p:cNvSpPr/>
            <p:nvPr/>
          </p:nvSpPr>
          <p:spPr>
            <a:xfrm>
              <a:off x="2889414" y="2468646"/>
              <a:ext cx="28242" cy="33286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9"/>
            <p:cNvSpPr/>
            <p:nvPr/>
          </p:nvSpPr>
          <p:spPr>
            <a:xfrm>
              <a:off x="1712625" y="2466622"/>
              <a:ext cx="52406" cy="56453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9"/>
            <p:cNvSpPr/>
            <p:nvPr/>
          </p:nvSpPr>
          <p:spPr>
            <a:xfrm>
              <a:off x="1506058" y="2491813"/>
              <a:ext cx="33286" cy="22201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9"/>
            <p:cNvSpPr/>
            <p:nvPr/>
          </p:nvSpPr>
          <p:spPr>
            <a:xfrm>
              <a:off x="1245124" y="2470670"/>
              <a:ext cx="87685" cy="142084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39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39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39"/>
            <p:cNvSpPr/>
            <p:nvPr/>
          </p:nvSpPr>
          <p:spPr>
            <a:xfrm>
              <a:off x="7477685" y="2530112"/>
              <a:ext cx="10119" cy="9092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39"/>
            <p:cNvSpPr/>
            <p:nvPr/>
          </p:nvSpPr>
          <p:spPr>
            <a:xfrm>
              <a:off x="6974935" y="256134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39"/>
            <p:cNvSpPr/>
            <p:nvPr/>
          </p:nvSpPr>
          <p:spPr>
            <a:xfrm>
              <a:off x="1519167" y="2559319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39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39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39"/>
            <p:cNvSpPr/>
            <p:nvPr/>
          </p:nvSpPr>
          <p:spPr>
            <a:xfrm>
              <a:off x="1221957" y="2557296"/>
              <a:ext cx="22170" cy="32289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39"/>
            <p:cNvSpPr/>
            <p:nvPr/>
          </p:nvSpPr>
          <p:spPr>
            <a:xfrm>
              <a:off x="1271311" y="2574452"/>
              <a:ext cx="21204" cy="2217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39"/>
            <p:cNvSpPr/>
            <p:nvPr/>
          </p:nvSpPr>
          <p:spPr>
            <a:xfrm>
              <a:off x="7477685" y="2587530"/>
              <a:ext cx="10119" cy="18183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9"/>
            <p:cNvSpPr/>
            <p:nvPr/>
          </p:nvSpPr>
          <p:spPr>
            <a:xfrm>
              <a:off x="1553419" y="2589554"/>
              <a:ext cx="57450" cy="39327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9"/>
            <p:cNvSpPr/>
            <p:nvPr/>
          </p:nvSpPr>
          <p:spPr>
            <a:xfrm>
              <a:off x="1274331" y="2593571"/>
              <a:ext cx="22201" cy="35310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9"/>
            <p:cNvSpPr/>
            <p:nvPr/>
          </p:nvSpPr>
          <p:spPr>
            <a:xfrm>
              <a:off x="1433538" y="2592574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9"/>
            <p:cNvSpPr/>
            <p:nvPr/>
          </p:nvSpPr>
          <p:spPr>
            <a:xfrm>
              <a:off x="1690455" y="2596592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9"/>
            <p:cNvSpPr/>
            <p:nvPr/>
          </p:nvSpPr>
          <p:spPr>
            <a:xfrm>
              <a:off x="2014879" y="2593571"/>
              <a:ext cx="61467" cy="93756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9"/>
            <p:cNvSpPr/>
            <p:nvPr/>
          </p:nvSpPr>
          <p:spPr>
            <a:xfrm>
              <a:off x="6675701" y="2618761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9"/>
            <p:cNvSpPr/>
            <p:nvPr/>
          </p:nvSpPr>
          <p:spPr>
            <a:xfrm>
              <a:off x="1434535" y="2628850"/>
              <a:ext cx="25221" cy="12112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9"/>
            <p:cNvSpPr/>
            <p:nvPr/>
          </p:nvSpPr>
          <p:spPr>
            <a:xfrm>
              <a:off x="1950393" y="2627823"/>
              <a:ext cx="14136" cy="13139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9"/>
            <p:cNvSpPr/>
            <p:nvPr/>
          </p:nvSpPr>
          <p:spPr>
            <a:xfrm>
              <a:off x="6514501" y="2617765"/>
              <a:ext cx="62494" cy="64518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39"/>
            <p:cNvSpPr/>
            <p:nvPr/>
          </p:nvSpPr>
          <p:spPr>
            <a:xfrm>
              <a:off x="7054523" y="2631870"/>
              <a:ext cx="26218" cy="19180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39"/>
            <p:cNvSpPr/>
            <p:nvPr/>
          </p:nvSpPr>
          <p:spPr>
            <a:xfrm>
              <a:off x="2406810" y="2707441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9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9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9"/>
            <p:cNvSpPr/>
            <p:nvPr/>
          </p:nvSpPr>
          <p:spPr>
            <a:xfrm>
              <a:off x="2636514" y="2722544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9"/>
            <p:cNvSpPr/>
            <p:nvPr/>
          </p:nvSpPr>
          <p:spPr>
            <a:xfrm>
              <a:off x="1911098" y="2757822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9"/>
            <p:cNvSpPr/>
            <p:nvPr/>
          </p:nvSpPr>
          <p:spPr>
            <a:xfrm>
              <a:off x="6151778" y="2760843"/>
              <a:ext cx="40324" cy="6551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9"/>
            <p:cNvSpPr/>
            <p:nvPr/>
          </p:nvSpPr>
          <p:spPr>
            <a:xfrm>
              <a:off x="2225433" y="2770901"/>
              <a:ext cx="31262" cy="22201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9"/>
            <p:cNvSpPr/>
            <p:nvPr/>
          </p:nvSpPr>
          <p:spPr>
            <a:xfrm>
              <a:off x="7248978" y="276486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9"/>
            <p:cNvSpPr/>
            <p:nvPr/>
          </p:nvSpPr>
          <p:spPr>
            <a:xfrm>
              <a:off x="6351277" y="2830343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9"/>
            <p:cNvSpPr/>
            <p:nvPr/>
          </p:nvSpPr>
          <p:spPr>
            <a:xfrm>
              <a:off x="6588048" y="2839404"/>
              <a:ext cx="28242" cy="23228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39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39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9"/>
            <p:cNvSpPr/>
            <p:nvPr/>
          </p:nvSpPr>
          <p:spPr>
            <a:xfrm>
              <a:off x="5953305" y="298955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9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9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9"/>
            <p:cNvSpPr/>
            <p:nvPr/>
          </p:nvSpPr>
          <p:spPr>
            <a:xfrm>
              <a:off x="7439416" y="3080223"/>
              <a:ext cx="32259" cy="25221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9"/>
            <p:cNvSpPr/>
            <p:nvPr/>
          </p:nvSpPr>
          <p:spPr>
            <a:xfrm>
              <a:off x="2215375" y="3129577"/>
              <a:ext cx="77597" cy="79651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9"/>
            <p:cNvSpPr/>
            <p:nvPr/>
          </p:nvSpPr>
          <p:spPr>
            <a:xfrm>
              <a:off x="6970918" y="3134621"/>
              <a:ext cx="38300" cy="25221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9"/>
            <p:cNvSpPr/>
            <p:nvPr/>
          </p:nvSpPr>
          <p:spPr>
            <a:xfrm>
              <a:off x="7402114" y="3153770"/>
              <a:ext cx="26248" cy="15133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9"/>
            <p:cNvSpPr/>
            <p:nvPr/>
          </p:nvSpPr>
          <p:spPr>
            <a:xfrm>
              <a:off x="7235869" y="3151747"/>
              <a:ext cx="48419" cy="38330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9"/>
            <p:cNvSpPr/>
            <p:nvPr/>
          </p:nvSpPr>
          <p:spPr>
            <a:xfrm>
              <a:off x="2096491" y="3189019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9"/>
            <p:cNvSpPr/>
            <p:nvPr/>
          </p:nvSpPr>
          <p:spPr>
            <a:xfrm>
              <a:off x="6454032" y="3224297"/>
              <a:ext cx="21204" cy="15133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9"/>
            <p:cNvSpPr/>
            <p:nvPr/>
          </p:nvSpPr>
          <p:spPr>
            <a:xfrm>
              <a:off x="1980628" y="3302889"/>
              <a:ext cx="24194" cy="2721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9"/>
            <p:cNvSpPr/>
            <p:nvPr/>
          </p:nvSpPr>
          <p:spPr>
            <a:xfrm>
              <a:off x="7386015" y="330893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9"/>
            <p:cNvSpPr/>
            <p:nvPr/>
          </p:nvSpPr>
          <p:spPr>
            <a:xfrm>
              <a:off x="7169390" y="3334120"/>
              <a:ext cx="33286" cy="2721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9"/>
            <p:cNvSpPr/>
            <p:nvPr/>
          </p:nvSpPr>
          <p:spPr>
            <a:xfrm>
              <a:off x="6570922" y="3360308"/>
              <a:ext cx="19150" cy="15133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9"/>
            <p:cNvSpPr/>
            <p:nvPr/>
          </p:nvSpPr>
          <p:spPr>
            <a:xfrm>
              <a:off x="7395076" y="3365352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9"/>
            <p:cNvSpPr/>
            <p:nvPr/>
          </p:nvSpPr>
          <p:spPr>
            <a:xfrm>
              <a:off x="7442436" y="3361334"/>
              <a:ext cx="14136" cy="3023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9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9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9"/>
            <p:cNvSpPr/>
            <p:nvPr/>
          </p:nvSpPr>
          <p:spPr>
            <a:xfrm>
              <a:off x="2238542" y="3404647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9"/>
            <p:cNvSpPr/>
            <p:nvPr/>
          </p:nvSpPr>
          <p:spPr>
            <a:xfrm>
              <a:off x="6568899" y="3398607"/>
              <a:ext cx="13139" cy="3023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9"/>
            <p:cNvSpPr/>
            <p:nvPr/>
          </p:nvSpPr>
          <p:spPr>
            <a:xfrm>
              <a:off x="1628990" y="3426817"/>
              <a:ext cx="31262" cy="33256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9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9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9"/>
            <p:cNvSpPr/>
            <p:nvPr/>
          </p:nvSpPr>
          <p:spPr>
            <a:xfrm>
              <a:off x="6404678" y="3445967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9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9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9"/>
            <p:cNvSpPr/>
            <p:nvPr/>
          </p:nvSpPr>
          <p:spPr>
            <a:xfrm>
              <a:off x="1831509" y="3494324"/>
              <a:ext cx="58447" cy="35279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9"/>
            <p:cNvSpPr/>
            <p:nvPr/>
          </p:nvSpPr>
          <p:spPr>
            <a:xfrm>
              <a:off x="2058192" y="3494324"/>
              <a:ext cx="24224" cy="26218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9"/>
            <p:cNvSpPr/>
            <p:nvPr/>
          </p:nvSpPr>
          <p:spPr>
            <a:xfrm>
              <a:off x="6576963" y="3496318"/>
              <a:ext cx="21174" cy="17156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9"/>
            <p:cNvSpPr/>
            <p:nvPr/>
          </p:nvSpPr>
          <p:spPr>
            <a:xfrm>
              <a:off x="1390195" y="349834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9"/>
            <p:cNvSpPr/>
            <p:nvPr/>
          </p:nvSpPr>
          <p:spPr>
            <a:xfrm>
              <a:off x="1466762" y="3526552"/>
              <a:ext cx="19180" cy="15133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9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9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9"/>
            <p:cNvSpPr/>
            <p:nvPr/>
          </p:nvSpPr>
          <p:spPr>
            <a:xfrm>
              <a:off x="1431514" y="3546698"/>
              <a:ext cx="31262" cy="50412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9"/>
            <p:cNvSpPr/>
            <p:nvPr/>
          </p:nvSpPr>
          <p:spPr>
            <a:xfrm>
              <a:off x="6530600" y="3545702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39"/>
            <p:cNvSpPr/>
            <p:nvPr/>
          </p:nvSpPr>
          <p:spPr>
            <a:xfrm>
              <a:off x="1408347" y="3551742"/>
              <a:ext cx="16129" cy="13139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39"/>
            <p:cNvSpPr/>
            <p:nvPr/>
          </p:nvSpPr>
          <p:spPr>
            <a:xfrm>
              <a:off x="1981625" y="3536640"/>
              <a:ext cx="45368" cy="72552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39"/>
            <p:cNvSpPr/>
            <p:nvPr/>
          </p:nvSpPr>
          <p:spPr>
            <a:xfrm>
              <a:off x="6445967" y="3546698"/>
              <a:ext cx="38330" cy="35310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39"/>
            <p:cNvSpPr/>
            <p:nvPr/>
          </p:nvSpPr>
          <p:spPr>
            <a:xfrm>
              <a:off x="1701540" y="3553766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39"/>
            <p:cNvSpPr/>
            <p:nvPr/>
          </p:nvSpPr>
          <p:spPr>
            <a:xfrm>
              <a:off x="6662592" y="357793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39"/>
            <p:cNvSpPr/>
            <p:nvPr/>
          </p:nvSpPr>
          <p:spPr>
            <a:xfrm>
              <a:off x="7143203" y="3591038"/>
              <a:ext cx="70559" cy="66542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39"/>
            <p:cNvSpPr/>
            <p:nvPr/>
          </p:nvSpPr>
          <p:spPr>
            <a:xfrm>
              <a:off x="7372906" y="362529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39"/>
            <p:cNvSpPr/>
            <p:nvPr/>
          </p:nvSpPr>
          <p:spPr>
            <a:xfrm>
              <a:off x="7351763" y="3636375"/>
              <a:ext cx="21174" cy="27245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39"/>
            <p:cNvSpPr/>
            <p:nvPr/>
          </p:nvSpPr>
          <p:spPr>
            <a:xfrm>
              <a:off x="6708956" y="3655524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39"/>
            <p:cNvSpPr/>
            <p:nvPr/>
          </p:nvSpPr>
          <p:spPr>
            <a:xfrm>
              <a:off x="2113617" y="3671654"/>
              <a:ext cx="34283" cy="3023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39"/>
            <p:cNvSpPr/>
            <p:nvPr/>
          </p:nvSpPr>
          <p:spPr>
            <a:xfrm>
              <a:off x="1557466" y="3698837"/>
              <a:ext cx="27215" cy="34283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39"/>
            <p:cNvSpPr/>
            <p:nvPr/>
          </p:nvSpPr>
          <p:spPr>
            <a:xfrm>
              <a:off x="1514123" y="3735113"/>
              <a:ext cx="34283" cy="22201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39"/>
            <p:cNvSpPr/>
            <p:nvPr/>
          </p:nvSpPr>
          <p:spPr>
            <a:xfrm>
              <a:off x="2083383" y="3744174"/>
              <a:ext cx="10119" cy="15163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39"/>
            <p:cNvSpPr/>
            <p:nvPr/>
          </p:nvSpPr>
          <p:spPr>
            <a:xfrm>
              <a:off x="7141179" y="3745201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39"/>
            <p:cNvSpPr/>
            <p:nvPr/>
          </p:nvSpPr>
          <p:spPr>
            <a:xfrm>
              <a:off x="6473181" y="3753235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39"/>
            <p:cNvSpPr/>
            <p:nvPr/>
          </p:nvSpPr>
          <p:spPr>
            <a:xfrm>
              <a:off x="1960451" y="3759306"/>
              <a:ext cx="11115" cy="32259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39"/>
            <p:cNvSpPr/>
            <p:nvPr/>
          </p:nvSpPr>
          <p:spPr>
            <a:xfrm>
              <a:off x="6568899" y="3781446"/>
              <a:ext cx="12112" cy="16160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39"/>
            <p:cNvSpPr/>
            <p:nvPr/>
          </p:nvSpPr>
          <p:spPr>
            <a:xfrm>
              <a:off x="1584650" y="3791534"/>
              <a:ext cx="17156" cy="24224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39"/>
            <p:cNvSpPr/>
            <p:nvPr/>
          </p:nvSpPr>
          <p:spPr>
            <a:xfrm>
              <a:off x="6723061" y="3803616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39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39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39"/>
            <p:cNvSpPr/>
            <p:nvPr/>
          </p:nvSpPr>
          <p:spPr>
            <a:xfrm>
              <a:off x="1531249" y="3806637"/>
              <a:ext cx="10119" cy="32289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39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39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39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39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39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39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39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39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39"/>
            <p:cNvSpPr/>
            <p:nvPr/>
          </p:nvSpPr>
          <p:spPr>
            <a:xfrm>
              <a:off x="2579095" y="1112503"/>
              <a:ext cx="18153" cy="22201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39"/>
            <p:cNvSpPr/>
            <p:nvPr/>
          </p:nvSpPr>
          <p:spPr>
            <a:xfrm>
              <a:off x="3279321" y="1331152"/>
              <a:ext cx="25221" cy="26218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39"/>
            <p:cNvSpPr/>
            <p:nvPr/>
          </p:nvSpPr>
          <p:spPr>
            <a:xfrm>
              <a:off x="4199192" y="1884283"/>
              <a:ext cx="29238" cy="18153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39"/>
            <p:cNvSpPr/>
            <p:nvPr/>
          </p:nvSpPr>
          <p:spPr>
            <a:xfrm>
              <a:off x="1651160" y="2378969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39"/>
            <p:cNvSpPr/>
            <p:nvPr/>
          </p:nvSpPr>
          <p:spPr>
            <a:xfrm>
              <a:off x="2854135" y="2406184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39"/>
            <p:cNvSpPr/>
            <p:nvPr/>
          </p:nvSpPr>
          <p:spPr>
            <a:xfrm>
              <a:off x="1645119" y="2552282"/>
              <a:ext cx="19150" cy="24194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39"/>
            <p:cNvSpPr/>
            <p:nvPr/>
          </p:nvSpPr>
          <p:spPr>
            <a:xfrm>
              <a:off x="1603799" y="2613717"/>
              <a:ext cx="50412" cy="22201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39"/>
            <p:cNvSpPr/>
            <p:nvPr/>
          </p:nvSpPr>
          <p:spPr>
            <a:xfrm>
              <a:off x="7352760" y="3636375"/>
              <a:ext cx="5074" cy="3051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39"/>
            <p:cNvSpPr/>
            <p:nvPr/>
          </p:nvSpPr>
          <p:spPr>
            <a:xfrm>
              <a:off x="7343699" y="363133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4" name="Google Shape;9884;p39"/>
          <p:cNvSpPr/>
          <p:nvPr/>
        </p:nvSpPr>
        <p:spPr>
          <a:xfrm>
            <a:off x="-197471" y="1539474"/>
            <a:ext cx="4564219" cy="3689462"/>
          </a:xfrm>
          <a:custGeom>
            <a:avLst/>
            <a:gdLst/>
            <a:ahLst/>
            <a:cxnLst/>
            <a:rect l="l" t="t" r="r" b="b"/>
            <a:pathLst>
              <a:path w="151736" h="122655" extrusionOk="0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5" name="Google Shape;9885;p39"/>
          <p:cNvSpPr/>
          <p:nvPr/>
        </p:nvSpPr>
        <p:spPr>
          <a:xfrm rot="10800000">
            <a:off x="-65805" y="2914132"/>
            <a:ext cx="7049308" cy="2315017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9"/>
          <p:cNvGrpSpPr/>
          <p:nvPr/>
        </p:nvGrpSpPr>
        <p:grpSpPr>
          <a:xfrm rot="10800000">
            <a:off x="3324590" y="39151"/>
            <a:ext cx="5848602" cy="3686040"/>
            <a:chOff x="1187675" y="2630650"/>
            <a:chExt cx="4120475" cy="2596900"/>
          </a:xfrm>
        </p:grpSpPr>
        <p:sp>
          <p:nvSpPr>
            <p:cNvPr id="2019" name="Google Shape;2019;p9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456200" y="4322700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285250" y="43410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1252725" y="440360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1324450" y="445362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1324450" y="445362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fill="none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1190200" y="4572050"/>
              <a:ext cx="18350" cy="29200"/>
            </a:xfrm>
            <a:custGeom>
              <a:avLst/>
              <a:gdLst/>
              <a:ahLst/>
              <a:cxnLst/>
              <a:rect l="l" t="t" r="r" b="b"/>
              <a:pathLst>
                <a:path w="734" h="1168" extrusionOk="0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1431200" y="4717150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361975" y="479555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336950" y="4802225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1336950" y="4802225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fill="none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1318625" y="4889775"/>
              <a:ext cx="25025" cy="22550"/>
            </a:xfrm>
            <a:custGeom>
              <a:avLst/>
              <a:gdLst/>
              <a:ahLst/>
              <a:cxnLst/>
              <a:rect l="l" t="t" r="r" b="b"/>
              <a:pathLst>
                <a:path w="1001" h="902" extrusionOk="0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3959675" y="49323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658025" y="4933150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58025" y="4933150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fill="none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1409500" y="4955650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409500" y="4957325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409500" y="49623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1410350" y="4954000"/>
              <a:ext cx="25" cy="1675"/>
            </a:xfrm>
            <a:custGeom>
              <a:avLst/>
              <a:gdLst/>
              <a:ahLst/>
              <a:cxnLst/>
              <a:rect l="l" t="t" r="r" b="b"/>
              <a:pathLst>
                <a:path w="1" h="67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410350" y="49531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1421175" y="49531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1419525" y="49556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1419525" y="49556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fill="none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1666350" y="4970675"/>
              <a:ext cx="24225" cy="26700"/>
            </a:xfrm>
            <a:custGeom>
              <a:avLst/>
              <a:gdLst/>
              <a:ahLst/>
              <a:cxnLst/>
              <a:rect l="l" t="t" r="r" b="b"/>
              <a:pathLst>
                <a:path w="969" h="1068" extrusionOk="0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017450" y="493980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017450" y="493980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fill="none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1574625" y="5004025"/>
              <a:ext cx="150975" cy="223525"/>
            </a:xfrm>
            <a:custGeom>
              <a:avLst/>
              <a:gdLst/>
              <a:ahLst/>
              <a:cxnLst/>
              <a:rect l="l" t="t" r="r" b="b"/>
              <a:pathLst>
                <a:path w="6039" h="8941" extrusionOk="0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574625" y="5004025"/>
              <a:ext cx="150975" cy="223525"/>
            </a:xfrm>
            <a:custGeom>
              <a:avLst/>
              <a:gdLst/>
              <a:ahLst/>
              <a:cxnLst/>
              <a:rect l="l" t="t" r="r" b="b"/>
              <a:pathLst>
                <a:path w="6039" h="8941" fill="none" extrusionOk="0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1407000" y="499985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236050" y="5024875"/>
              <a:ext cx="20050" cy="13375"/>
            </a:xfrm>
            <a:custGeom>
              <a:avLst/>
              <a:gdLst/>
              <a:ahLst/>
              <a:cxnLst/>
              <a:rect l="l" t="t" r="r" b="b"/>
              <a:pathLst>
                <a:path w="802" h="535" extrusionOk="0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3195775" y="50257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1388675" y="505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1464550" y="5059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4381625" y="5065725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1190200" y="4959825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1190200" y="4918125"/>
              <a:ext cx="30025" cy="41725"/>
            </a:xfrm>
            <a:custGeom>
              <a:avLst/>
              <a:gdLst/>
              <a:ahLst/>
              <a:cxnLst/>
              <a:rect l="l" t="t" r="r" b="b"/>
              <a:pathLst>
                <a:path w="1201" h="1669" extrusionOk="0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1422025" y="4497825"/>
              <a:ext cx="86750" cy="102600"/>
            </a:xfrm>
            <a:custGeom>
              <a:avLst/>
              <a:gdLst/>
              <a:ahLst/>
              <a:cxnLst/>
              <a:rect l="l" t="t" r="r" b="b"/>
              <a:pathLst>
                <a:path w="3470" h="4104" extrusionOk="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1300275" y="4906450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1300275" y="4906450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fill="none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7" name="Google Shape;2207;p9"/>
          <p:cNvSpPr/>
          <p:nvPr/>
        </p:nvSpPr>
        <p:spPr>
          <a:xfrm>
            <a:off x="-67300" y="1484750"/>
            <a:ext cx="3370498" cy="3830540"/>
          </a:xfrm>
          <a:custGeom>
            <a:avLst/>
            <a:gdLst/>
            <a:ahLst/>
            <a:cxnLst/>
            <a:rect l="l" t="t" r="r" b="b"/>
            <a:pathLst>
              <a:path w="161403" h="183433" extrusionOk="0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9"/>
          <p:cNvSpPr/>
          <p:nvPr/>
        </p:nvSpPr>
        <p:spPr>
          <a:xfrm rot="5400000" flipH="1">
            <a:off x="-1531575" y="1329163"/>
            <a:ext cx="4070025" cy="1141500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9" name="Google Shape;2209;p9"/>
          <p:cNvPicPr preferRelativeResize="0"/>
          <p:nvPr/>
        </p:nvPicPr>
        <p:blipFill rotWithShape="1">
          <a:blip r:embed="rId2">
            <a:alphaModFix/>
          </a:blip>
          <a:srcRect l="39854" t="30807" r="3892" b="33555"/>
          <a:stretch/>
        </p:blipFill>
        <p:spPr>
          <a:xfrm>
            <a:off x="0" y="2707100"/>
            <a:ext cx="4399850" cy="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9"/>
          <p:cNvSpPr txBox="1">
            <a:spLocks noGrp="1"/>
          </p:cNvSpPr>
          <p:nvPr>
            <p:ph type="title"/>
          </p:nvPr>
        </p:nvSpPr>
        <p:spPr>
          <a:xfrm>
            <a:off x="711725" y="298300"/>
            <a:ext cx="3837000" cy="1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11" name="Google Shape;2211;p9"/>
          <p:cNvSpPr txBox="1">
            <a:spLocks noGrp="1"/>
          </p:cNvSpPr>
          <p:nvPr>
            <p:ph type="subTitle" idx="1"/>
          </p:nvPr>
        </p:nvSpPr>
        <p:spPr>
          <a:xfrm>
            <a:off x="1217075" y="1906300"/>
            <a:ext cx="28263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12" name="Google Shape;2212;p9"/>
          <p:cNvSpPr txBox="1">
            <a:spLocks noGrp="1"/>
          </p:cNvSpPr>
          <p:nvPr>
            <p:ph type="body" idx="2"/>
          </p:nvPr>
        </p:nvSpPr>
        <p:spPr>
          <a:xfrm>
            <a:off x="711725" y="3258825"/>
            <a:ext cx="3464400" cy="13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652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6" name="Google Shape;7206;p31"/>
          <p:cNvSpPr/>
          <p:nvPr/>
        </p:nvSpPr>
        <p:spPr>
          <a:xfrm rot="-5810156">
            <a:off x="3450188" y="1524721"/>
            <a:ext cx="2050364" cy="188099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7" name="Google Shape;7207;p31"/>
          <p:cNvSpPr/>
          <p:nvPr/>
        </p:nvSpPr>
        <p:spPr>
          <a:xfrm rot="5175384">
            <a:off x="942976" y="1570166"/>
            <a:ext cx="2050352" cy="188098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8" name="Google Shape;7208;p31"/>
          <p:cNvSpPr/>
          <p:nvPr/>
        </p:nvSpPr>
        <p:spPr>
          <a:xfrm rot="4611301">
            <a:off x="6100959" y="1570133"/>
            <a:ext cx="2050419" cy="1881041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9" name="Google Shape;7209;p31"/>
          <p:cNvGrpSpPr/>
          <p:nvPr/>
        </p:nvGrpSpPr>
        <p:grpSpPr>
          <a:xfrm rot="10800000" flipH="1">
            <a:off x="186900" y="2185225"/>
            <a:ext cx="4152175" cy="2793675"/>
            <a:chOff x="711725" y="900075"/>
            <a:chExt cx="4152175" cy="2793675"/>
          </a:xfrm>
        </p:grpSpPr>
        <p:sp>
          <p:nvSpPr>
            <p:cNvPr id="7210" name="Google Shape;7210;p31"/>
            <p:cNvSpPr/>
            <p:nvPr/>
          </p:nvSpPr>
          <p:spPr>
            <a:xfrm>
              <a:off x="713400" y="90007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31"/>
            <p:cNvSpPr/>
            <p:nvPr/>
          </p:nvSpPr>
          <p:spPr>
            <a:xfrm>
              <a:off x="2599750" y="9050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31"/>
            <p:cNvSpPr/>
            <p:nvPr/>
          </p:nvSpPr>
          <p:spPr>
            <a:xfrm>
              <a:off x="3199350" y="905075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31"/>
            <p:cNvSpPr/>
            <p:nvPr/>
          </p:nvSpPr>
          <p:spPr>
            <a:xfrm>
              <a:off x="3492050" y="9084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31"/>
            <p:cNvSpPr/>
            <p:nvPr/>
          </p:nvSpPr>
          <p:spPr>
            <a:xfrm>
              <a:off x="3492050" y="9084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31"/>
            <p:cNvSpPr/>
            <p:nvPr/>
          </p:nvSpPr>
          <p:spPr>
            <a:xfrm>
              <a:off x="3384475" y="907575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31"/>
            <p:cNvSpPr/>
            <p:nvPr/>
          </p:nvSpPr>
          <p:spPr>
            <a:xfrm>
              <a:off x="4272600" y="900900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31"/>
            <p:cNvSpPr/>
            <p:nvPr/>
          </p:nvSpPr>
          <p:spPr>
            <a:xfrm>
              <a:off x="1345525" y="915925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31"/>
            <p:cNvSpPr/>
            <p:nvPr/>
          </p:nvSpPr>
          <p:spPr>
            <a:xfrm>
              <a:off x="717575" y="92257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31"/>
            <p:cNvSpPr/>
            <p:nvPr/>
          </p:nvSpPr>
          <p:spPr>
            <a:xfrm>
              <a:off x="3429500" y="933425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31"/>
            <p:cNvSpPr/>
            <p:nvPr/>
          </p:nvSpPr>
          <p:spPr>
            <a:xfrm>
              <a:off x="3429500" y="933425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31"/>
            <p:cNvSpPr/>
            <p:nvPr/>
          </p:nvSpPr>
          <p:spPr>
            <a:xfrm>
              <a:off x="871850" y="953450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31"/>
            <p:cNvSpPr/>
            <p:nvPr/>
          </p:nvSpPr>
          <p:spPr>
            <a:xfrm>
              <a:off x="2928325" y="957600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31"/>
            <p:cNvSpPr/>
            <p:nvPr/>
          </p:nvSpPr>
          <p:spPr>
            <a:xfrm>
              <a:off x="3417825" y="963450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31"/>
            <p:cNvSpPr/>
            <p:nvPr/>
          </p:nvSpPr>
          <p:spPr>
            <a:xfrm>
              <a:off x="3417825" y="963450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31"/>
            <p:cNvSpPr/>
            <p:nvPr/>
          </p:nvSpPr>
          <p:spPr>
            <a:xfrm>
              <a:off x="3644675" y="969275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31"/>
            <p:cNvSpPr/>
            <p:nvPr/>
          </p:nvSpPr>
          <p:spPr>
            <a:xfrm>
              <a:off x="4806325" y="970950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31"/>
            <p:cNvSpPr/>
            <p:nvPr/>
          </p:nvSpPr>
          <p:spPr>
            <a:xfrm>
              <a:off x="3396975" y="973450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31"/>
            <p:cNvSpPr/>
            <p:nvPr/>
          </p:nvSpPr>
          <p:spPr>
            <a:xfrm>
              <a:off x="2963350" y="9793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31"/>
            <p:cNvSpPr/>
            <p:nvPr/>
          </p:nvSpPr>
          <p:spPr>
            <a:xfrm>
              <a:off x="3607125" y="985125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31"/>
            <p:cNvSpPr/>
            <p:nvPr/>
          </p:nvSpPr>
          <p:spPr>
            <a:xfrm>
              <a:off x="2463825" y="985975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31"/>
            <p:cNvSpPr/>
            <p:nvPr/>
          </p:nvSpPr>
          <p:spPr>
            <a:xfrm>
              <a:off x="3799775" y="9984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31"/>
            <p:cNvSpPr/>
            <p:nvPr/>
          </p:nvSpPr>
          <p:spPr>
            <a:xfrm>
              <a:off x="3503725" y="1014325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31"/>
            <p:cNvSpPr/>
            <p:nvPr/>
          </p:nvSpPr>
          <p:spPr>
            <a:xfrm>
              <a:off x="3503725" y="1014325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31"/>
            <p:cNvSpPr/>
            <p:nvPr/>
          </p:nvSpPr>
          <p:spPr>
            <a:xfrm>
              <a:off x="4676225" y="10118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31"/>
            <p:cNvSpPr/>
            <p:nvPr/>
          </p:nvSpPr>
          <p:spPr>
            <a:xfrm>
              <a:off x="3688850" y="1049350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31"/>
            <p:cNvSpPr/>
            <p:nvPr/>
          </p:nvSpPr>
          <p:spPr>
            <a:xfrm>
              <a:off x="3464525" y="10576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31"/>
            <p:cNvSpPr/>
            <p:nvPr/>
          </p:nvSpPr>
          <p:spPr>
            <a:xfrm>
              <a:off x="2950825" y="1056850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31"/>
            <p:cNvSpPr/>
            <p:nvPr/>
          </p:nvSpPr>
          <p:spPr>
            <a:xfrm>
              <a:off x="1592375" y="10635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31"/>
            <p:cNvSpPr/>
            <p:nvPr/>
          </p:nvSpPr>
          <p:spPr>
            <a:xfrm>
              <a:off x="2785725" y="1058525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31"/>
            <p:cNvSpPr/>
            <p:nvPr/>
          </p:nvSpPr>
          <p:spPr>
            <a:xfrm>
              <a:off x="795125" y="1073525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31"/>
            <p:cNvSpPr/>
            <p:nvPr/>
          </p:nvSpPr>
          <p:spPr>
            <a:xfrm>
              <a:off x="795125" y="1073525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31"/>
            <p:cNvSpPr/>
            <p:nvPr/>
          </p:nvSpPr>
          <p:spPr>
            <a:xfrm>
              <a:off x="4618700" y="1057675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31"/>
            <p:cNvSpPr/>
            <p:nvPr/>
          </p:nvSpPr>
          <p:spPr>
            <a:xfrm>
              <a:off x="2501350" y="108352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31"/>
            <p:cNvSpPr/>
            <p:nvPr/>
          </p:nvSpPr>
          <p:spPr>
            <a:xfrm>
              <a:off x="2543050" y="109105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31"/>
            <p:cNvSpPr/>
            <p:nvPr/>
          </p:nvSpPr>
          <p:spPr>
            <a:xfrm>
              <a:off x="2242825" y="1075200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31"/>
            <p:cNvSpPr/>
            <p:nvPr/>
          </p:nvSpPr>
          <p:spPr>
            <a:xfrm>
              <a:off x="2437975" y="1093550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31"/>
            <p:cNvSpPr/>
            <p:nvPr/>
          </p:nvSpPr>
          <p:spPr>
            <a:xfrm>
              <a:off x="3408650" y="1086025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31"/>
            <p:cNvSpPr/>
            <p:nvPr/>
          </p:nvSpPr>
          <p:spPr>
            <a:xfrm>
              <a:off x="1227100" y="11010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31"/>
            <p:cNvSpPr/>
            <p:nvPr/>
          </p:nvSpPr>
          <p:spPr>
            <a:xfrm>
              <a:off x="2285350" y="1105225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31"/>
            <p:cNvSpPr/>
            <p:nvPr/>
          </p:nvSpPr>
          <p:spPr>
            <a:xfrm>
              <a:off x="1320500" y="1153575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31"/>
            <p:cNvSpPr/>
            <p:nvPr/>
          </p:nvSpPr>
          <p:spPr>
            <a:xfrm>
              <a:off x="4334325" y="1163600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31"/>
            <p:cNvSpPr/>
            <p:nvPr/>
          </p:nvSpPr>
          <p:spPr>
            <a:xfrm>
              <a:off x="1210425" y="1171100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31"/>
            <p:cNvSpPr/>
            <p:nvPr/>
          </p:nvSpPr>
          <p:spPr>
            <a:xfrm>
              <a:off x="3476200" y="11761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31"/>
            <p:cNvSpPr/>
            <p:nvPr/>
          </p:nvSpPr>
          <p:spPr>
            <a:xfrm>
              <a:off x="3476200" y="11761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31"/>
            <p:cNvSpPr/>
            <p:nvPr/>
          </p:nvSpPr>
          <p:spPr>
            <a:xfrm>
              <a:off x="798475" y="1186950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31"/>
            <p:cNvSpPr/>
            <p:nvPr/>
          </p:nvSpPr>
          <p:spPr>
            <a:xfrm>
              <a:off x="838500" y="1187775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31"/>
            <p:cNvSpPr/>
            <p:nvPr/>
          </p:nvSpPr>
          <p:spPr>
            <a:xfrm>
              <a:off x="714250" y="1194450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31"/>
            <p:cNvSpPr/>
            <p:nvPr/>
          </p:nvSpPr>
          <p:spPr>
            <a:xfrm>
              <a:off x="714250" y="1194450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31"/>
            <p:cNvSpPr/>
            <p:nvPr/>
          </p:nvSpPr>
          <p:spPr>
            <a:xfrm>
              <a:off x="754275" y="1197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31"/>
            <p:cNvSpPr/>
            <p:nvPr/>
          </p:nvSpPr>
          <p:spPr>
            <a:xfrm>
              <a:off x="754275" y="1197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31"/>
            <p:cNvSpPr/>
            <p:nvPr/>
          </p:nvSpPr>
          <p:spPr>
            <a:xfrm>
              <a:off x="1398900" y="1196950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31"/>
            <p:cNvSpPr/>
            <p:nvPr/>
          </p:nvSpPr>
          <p:spPr>
            <a:xfrm>
              <a:off x="757600" y="1216125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31"/>
            <p:cNvSpPr/>
            <p:nvPr/>
          </p:nvSpPr>
          <p:spPr>
            <a:xfrm>
              <a:off x="2451300" y="1211950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31"/>
            <p:cNvSpPr/>
            <p:nvPr/>
          </p:nvSpPr>
          <p:spPr>
            <a:xfrm>
              <a:off x="2451300" y="1211950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31"/>
            <p:cNvSpPr/>
            <p:nvPr/>
          </p:nvSpPr>
          <p:spPr>
            <a:xfrm>
              <a:off x="1243775" y="12253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31"/>
            <p:cNvSpPr/>
            <p:nvPr/>
          </p:nvSpPr>
          <p:spPr>
            <a:xfrm>
              <a:off x="3085925" y="124697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31"/>
            <p:cNvSpPr/>
            <p:nvPr/>
          </p:nvSpPr>
          <p:spPr>
            <a:xfrm>
              <a:off x="1516475" y="1251150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31"/>
            <p:cNvSpPr/>
            <p:nvPr/>
          </p:nvSpPr>
          <p:spPr>
            <a:xfrm>
              <a:off x="1258800" y="1267000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31"/>
            <p:cNvSpPr/>
            <p:nvPr/>
          </p:nvSpPr>
          <p:spPr>
            <a:xfrm>
              <a:off x="3010050" y="1241150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31"/>
            <p:cNvSpPr/>
            <p:nvPr/>
          </p:nvSpPr>
          <p:spPr>
            <a:xfrm>
              <a:off x="3010050" y="1241150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31"/>
            <p:cNvSpPr/>
            <p:nvPr/>
          </p:nvSpPr>
          <p:spPr>
            <a:xfrm>
              <a:off x="2235325" y="1246150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31"/>
            <p:cNvSpPr/>
            <p:nvPr/>
          </p:nvSpPr>
          <p:spPr>
            <a:xfrm>
              <a:off x="3055900" y="1284500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31"/>
            <p:cNvSpPr/>
            <p:nvPr/>
          </p:nvSpPr>
          <p:spPr>
            <a:xfrm>
              <a:off x="1171225" y="12986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31"/>
            <p:cNvSpPr/>
            <p:nvPr/>
          </p:nvSpPr>
          <p:spPr>
            <a:xfrm>
              <a:off x="1082825" y="1302025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31"/>
            <p:cNvSpPr/>
            <p:nvPr/>
          </p:nvSpPr>
          <p:spPr>
            <a:xfrm>
              <a:off x="1281300" y="1309525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31"/>
            <p:cNvSpPr/>
            <p:nvPr/>
          </p:nvSpPr>
          <p:spPr>
            <a:xfrm>
              <a:off x="1384725" y="1306200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31"/>
            <p:cNvSpPr/>
            <p:nvPr/>
          </p:nvSpPr>
          <p:spPr>
            <a:xfrm>
              <a:off x="1384725" y="1306200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31"/>
            <p:cNvSpPr/>
            <p:nvPr/>
          </p:nvSpPr>
          <p:spPr>
            <a:xfrm>
              <a:off x="831000" y="1298675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31"/>
            <p:cNvSpPr/>
            <p:nvPr/>
          </p:nvSpPr>
          <p:spPr>
            <a:xfrm>
              <a:off x="2442150" y="1331200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31"/>
            <p:cNvSpPr/>
            <p:nvPr/>
          </p:nvSpPr>
          <p:spPr>
            <a:xfrm>
              <a:off x="725075" y="1339550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31"/>
            <p:cNvSpPr/>
            <p:nvPr/>
          </p:nvSpPr>
          <p:spPr>
            <a:xfrm>
              <a:off x="3291075" y="13370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31"/>
            <p:cNvSpPr/>
            <p:nvPr/>
          </p:nvSpPr>
          <p:spPr>
            <a:xfrm>
              <a:off x="1347200" y="1342050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31"/>
            <p:cNvSpPr/>
            <p:nvPr/>
          </p:nvSpPr>
          <p:spPr>
            <a:xfrm>
              <a:off x="4400200" y="1338725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31"/>
            <p:cNvSpPr/>
            <p:nvPr/>
          </p:nvSpPr>
          <p:spPr>
            <a:xfrm>
              <a:off x="4772975" y="13654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31"/>
            <p:cNvSpPr/>
            <p:nvPr/>
          </p:nvSpPr>
          <p:spPr>
            <a:xfrm>
              <a:off x="2580575" y="1382925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31"/>
            <p:cNvSpPr/>
            <p:nvPr/>
          </p:nvSpPr>
          <p:spPr>
            <a:xfrm>
              <a:off x="1120350" y="1390425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31"/>
            <p:cNvSpPr/>
            <p:nvPr/>
          </p:nvSpPr>
          <p:spPr>
            <a:xfrm>
              <a:off x="1061975" y="1402925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31"/>
            <p:cNvSpPr/>
            <p:nvPr/>
          </p:nvSpPr>
          <p:spPr>
            <a:xfrm>
              <a:off x="2112725" y="1408775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31"/>
            <p:cNvSpPr/>
            <p:nvPr/>
          </p:nvSpPr>
          <p:spPr>
            <a:xfrm>
              <a:off x="2916650" y="1413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31"/>
            <p:cNvSpPr/>
            <p:nvPr/>
          </p:nvSpPr>
          <p:spPr>
            <a:xfrm>
              <a:off x="1942625" y="1413775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31"/>
            <p:cNvSpPr/>
            <p:nvPr/>
          </p:nvSpPr>
          <p:spPr>
            <a:xfrm>
              <a:off x="886025" y="1439625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31"/>
            <p:cNvSpPr/>
            <p:nvPr/>
          </p:nvSpPr>
          <p:spPr>
            <a:xfrm>
              <a:off x="3187675" y="1436275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31"/>
            <p:cNvSpPr/>
            <p:nvPr/>
          </p:nvSpPr>
          <p:spPr>
            <a:xfrm>
              <a:off x="4707100" y="1445450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31"/>
            <p:cNvSpPr/>
            <p:nvPr/>
          </p:nvSpPr>
          <p:spPr>
            <a:xfrm>
              <a:off x="4306800" y="144962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31"/>
            <p:cNvSpPr/>
            <p:nvPr/>
          </p:nvSpPr>
          <p:spPr>
            <a:xfrm>
              <a:off x="1817525" y="1457125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31"/>
            <p:cNvSpPr/>
            <p:nvPr/>
          </p:nvSpPr>
          <p:spPr>
            <a:xfrm>
              <a:off x="4663725" y="1457125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31"/>
            <p:cNvSpPr/>
            <p:nvPr/>
          </p:nvSpPr>
          <p:spPr>
            <a:xfrm>
              <a:off x="714250" y="1467975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31"/>
            <p:cNvSpPr/>
            <p:nvPr/>
          </p:nvSpPr>
          <p:spPr>
            <a:xfrm>
              <a:off x="811800" y="1478825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31"/>
            <p:cNvSpPr/>
            <p:nvPr/>
          </p:nvSpPr>
          <p:spPr>
            <a:xfrm>
              <a:off x="3663000" y="1476325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31"/>
            <p:cNvSpPr/>
            <p:nvPr/>
          </p:nvSpPr>
          <p:spPr>
            <a:xfrm>
              <a:off x="1180400" y="1489650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31"/>
            <p:cNvSpPr/>
            <p:nvPr/>
          </p:nvSpPr>
          <p:spPr>
            <a:xfrm>
              <a:off x="1180400" y="1489650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31"/>
            <p:cNvSpPr/>
            <p:nvPr/>
          </p:nvSpPr>
          <p:spPr>
            <a:xfrm>
              <a:off x="735925" y="1479650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31"/>
            <p:cNvSpPr/>
            <p:nvPr/>
          </p:nvSpPr>
          <p:spPr>
            <a:xfrm>
              <a:off x="4270100" y="1500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31"/>
            <p:cNvSpPr/>
            <p:nvPr/>
          </p:nvSpPr>
          <p:spPr>
            <a:xfrm>
              <a:off x="4372675" y="1512175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31"/>
            <p:cNvSpPr/>
            <p:nvPr/>
          </p:nvSpPr>
          <p:spPr>
            <a:xfrm>
              <a:off x="4372675" y="1512175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31"/>
            <p:cNvSpPr/>
            <p:nvPr/>
          </p:nvSpPr>
          <p:spPr>
            <a:xfrm>
              <a:off x="2912475" y="1527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31"/>
            <p:cNvSpPr/>
            <p:nvPr/>
          </p:nvSpPr>
          <p:spPr>
            <a:xfrm>
              <a:off x="2912475" y="1527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31"/>
            <p:cNvSpPr/>
            <p:nvPr/>
          </p:nvSpPr>
          <p:spPr>
            <a:xfrm>
              <a:off x="2136925" y="1540525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31"/>
            <p:cNvSpPr/>
            <p:nvPr/>
          </p:nvSpPr>
          <p:spPr>
            <a:xfrm>
              <a:off x="974425" y="15438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31"/>
            <p:cNvSpPr/>
            <p:nvPr/>
          </p:nvSpPr>
          <p:spPr>
            <a:xfrm>
              <a:off x="816800" y="155552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31"/>
            <p:cNvSpPr/>
            <p:nvPr/>
          </p:nvSpPr>
          <p:spPr>
            <a:xfrm>
              <a:off x="2462150" y="1584725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31"/>
            <p:cNvSpPr/>
            <p:nvPr/>
          </p:nvSpPr>
          <p:spPr>
            <a:xfrm>
              <a:off x="717575" y="1608075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31"/>
            <p:cNvSpPr/>
            <p:nvPr/>
          </p:nvSpPr>
          <p:spPr>
            <a:xfrm>
              <a:off x="1338850" y="16080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31"/>
            <p:cNvSpPr/>
            <p:nvPr/>
          </p:nvSpPr>
          <p:spPr>
            <a:xfrm>
              <a:off x="2370425" y="1611400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31"/>
            <p:cNvSpPr/>
            <p:nvPr/>
          </p:nvSpPr>
          <p:spPr>
            <a:xfrm>
              <a:off x="1754150" y="1625575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31"/>
            <p:cNvSpPr/>
            <p:nvPr/>
          </p:nvSpPr>
          <p:spPr>
            <a:xfrm>
              <a:off x="4035775" y="1625575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31"/>
            <p:cNvSpPr/>
            <p:nvPr/>
          </p:nvSpPr>
          <p:spPr>
            <a:xfrm>
              <a:off x="4035775" y="1625575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31"/>
            <p:cNvSpPr/>
            <p:nvPr/>
          </p:nvSpPr>
          <p:spPr>
            <a:xfrm>
              <a:off x="1930100" y="1626425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31"/>
            <p:cNvSpPr/>
            <p:nvPr/>
          </p:nvSpPr>
          <p:spPr>
            <a:xfrm>
              <a:off x="1159550" y="1632250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31"/>
            <p:cNvSpPr/>
            <p:nvPr/>
          </p:nvSpPr>
          <p:spPr>
            <a:xfrm>
              <a:off x="1116200" y="16447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31"/>
            <p:cNvSpPr/>
            <p:nvPr/>
          </p:nvSpPr>
          <p:spPr>
            <a:xfrm>
              <a:off x="3467025" y="1651450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31"/>
            <p:cNvSpPr/>
            <p:nvPr/>
          </p:nvSpPr>
          <p:spPr>
            <a:xfrm>
              <a:off x="1262975" y="1646425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31"/>
            <p:cNvSpPr/>
            <p:nvPr/>
          </p:nvSpPr>
          <p:spPr>
            <a:xfrm>
              <a:off x="1112025" y="166477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31"/>
            <p:cNvSpPr/>
            <p:nvPr/>
          </p:nvSpPr>
          <p:spPr>
            <a:xfrm>
              <a:off x="2756525" y="16731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31"/>
            <p:cNvSpPr/>
            <p:nvPr/>
          </p:nvSpPr>
          <p:spPr>
            <a:xfrm>
              <a:off x="1708275" y="1708975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31"/>
            <p:cNvSpPr/>
            <p:nvPr/>
          </p:nvSpPr>
          <p:spPr>
            <a:xfrm>
              <a:off x="3314425" y="1718150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31"/>
            <p:cNvSpPr/>
            <p:nvPr/>
          </p:nvSpPr>
          <p:spPr>
            <a:xfrm>
              <a:off x="2071875" y="1725650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31"/>
            <p:cNvSpPr/>
            <p:nvPr/>
          </p:nvSpPr>
          <p:spPr>
            <a:xfrm>
              <a:off x="2071875" y="1725650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31"/>
            <p:cNvSpPr/>
            <p:nvPr/>
          </p:nvSpPr>
          <p:spPr>
            <a:xfrm>
              <a:off x="4039950" y="1732325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31"/>
            <p:cNvSpPr/>
            <p:nvPr/>
          </p:nvSpPr>
          <p:spPr>
            <a:xfrm>
              <a:off x="4039950" y="1732325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31"/>
            <p:cNvSpPr/>
            <p:nvPr/>
          </p:nvSpPr>
          <p:spPr>
            <a:xfrm>
              <a:off x="4206725" y="1729825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31"/>
            <p:cNvSpPr/>
            <p:nvPr/>
          </p:nvSpPr>
          <p:spPr>
            <a:xfrm>
              <a:off x="919375" y="17465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31"/>
            <p:cNvSpPr/>
            <p:nvPr/>
          </p:nvSpPr>
          <p:spPr>
            <a:xfrm>
              <a:off x="3261050" y="1762350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31"/>
            <p:cNvSpPr/>
            <p:nvPr/>
          </p:nvSpPr>
          <p:spPr>
            <a:xfrm>
              <a:off x="4117500" y="1774850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31"/>
            <p:cNvSpPr/>
            <p:nvPr/>
          </p:nvSpPr>
          <p:spPr>
            <a:xfrm>
              <a:off x="1860050" y="17782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31"/>
            <p:cNvSpPr/>
            <p:nvPr/>
          </p:nvSpPr>
          <p:spPr>
            <a:xfrm>
              <a:off x="3550425" y="178652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31"/>
            <p:cNvSpPr/>
            <p:nvPr/>
          </p:nvSpPr>
          <p:spPr>
            <a:xfrm>
              <a:off x="3833975" y="178987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31"/>
            <p:cNvSpPr/>
            <p:nvPr/>
          </p:nvSpPr>
          <p:spPr>
            <a:xfrm>
              <a:off x="1523150" y="178820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31"/>
            <p:cNvSpPr/>
            <p:nvPr/>
          </p:nvSpPr>
          <p:spPr>
            <a:xfrm>
              <a:off x="1604050" y="1793200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31"/>
            <p:cNvSpPr/>
            <p:nvPr/>
          </p:nvSpPr>
          <p:spPr>
            <a:xfrm>
              <a:off x="1604050" y="1793200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31"/>
            <p:cNvSpPr/>
            <p:nvPr/>
          </p:nvSpPr>
          <p:spPr>
            <a:xfrm>
              <a:off x="3389475" y="17998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31"/>
            <p:cNvSpPr/>
            <p:nvPr/>
          </p:nvSpPr>
          <p:spPr>
            <a:xfrm>
              <a:off x="1116200" y="1796550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31"/>
            <p:cNvSpPr/>
            <p:nvPr/>
          </p:nvSpPr>
          <p:spPr>
            <a:xfrm>
              <a:off x="941900" y="1792375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31"/>
            <p:cNvSpPr/>
            <p:nvPr/>
          </p:nvSpPr>
          <p:spPr>
            <a:xfrm>
              <a:off x="3170150" y="1823225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31"/>
            <p:cNvSpPr/>
            <p:nvPr/>
          </p:nvSpPr>
          <p:spPr>
            <a:xfrm>
              <a:off x="1556500" y="1829900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31"/>
            <p:cNvSpPr/>
            <p:nvPr/>
          </p:nvSpPr>
          <p:spPr>
            <a:xfrm>
              <a:off x="2538875" y="183322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31"/>
            <p:cNvSpPr/>
            <p:nvPr/>
          </p:nvSpPr>
          <p:spPr>
            <a:xfrm>
              <a:off x="2763200" y="18340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31"/>
            <p:cNvSpPr/>
            <p:nvPr/>
          </p:nvSpPr>
          <p:spPr>
            <a:xfrm>
              <a:off x="2332900" y="18282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31"/>
            <p:cNvSpPr/>
            <p:nvPr/>
          </p:nvSpPr>
          <p:spPr>
            <a:xfrm>
              <a:off x="1163725" y="185910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31"/>
            <p:cNvSpPr/>
            <p:nvPr/>
          </p:nvSpPr>
          <p:spPr>
            <a:xfrm>
              <a:off x="2422950" y="185910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31"/>
            <p:cNvSpPr/>
            <p:nvPr/>
          </p:nvSpPr>
          <p:spPr>
            <a:xfrm>
              <a:off x="2422950" y="185910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31"/>
            <p:cNvSpPr/>
            <p:nvPr/>
          </p:nvSpPr>
          <p:spPr>
            <a:xfrm>
              <a:off x="4114175" y="186160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31"/>
            <p:cNvSpPr/>
            <p:nvPr/>
          </p:nvSpPr>
          <p:spPr>
            <a:xfrm>
              <a:off x="4114175" y="186160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31"/>
            <p:cNvSpPr/>
            <p:nvPr/>
          </p:nvSpPr>
          <p:spPr>
            <a:xfrm>
              <a:off x="2527200" y="1884100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31"/>
            <p:cNvSpPr/>
            <p:nvPr/>
          </p:nvSpPr>
          <p:spPr>
            <a:xfrm>
              <a:off x="4037450" y="18882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31"/>
            <p:cNvSpPr/>
            <p:nvPr/>
          </p:nvSpPr>
          <p:spPr>
            <a:xfrm>
              <a:off x="4037450" y="18882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31"/>
            <p:cNvSpPr/>
            <p:nvPr/>
          </p:nvSpPr>
          <p:spPr>
            <a:xfrm>
              <a:off x="1446425" y="189160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31"/>
            <p:cNvSpPr/>
            <p:nvPr/>
          </p:nvSpPr>
          <p:spPr>
            <a:xfrm>
              <a:off x="2362925" y="1904125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31"/>
            <p:cNvSpPr/>
            <p:nvPr/>
          </p:nvSpPr>
          <p:spPr>
            <a:xfrm>
              <a:off x="1157050" y="1913300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31"/>
            <p:cNvSpPr/>
            <p:nvPr/>
          </p:nvSpPr>
          <p:spPr>
            <a:xfrm>
              <a:off x="2100225" y="1918300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31"/>
            <p:cNvSpPr/>
            <p:nvPr/>
          </p:nvSpPr>
          <p:spPr>
            <a:xfrm>
              <a:off x="3389475" y="1947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31"/>
            <p:cNvSpPr/>
            <p:nvPr/>
          </p:nvSpPr>
          <p:spPr>
            <a:xfrm>
              <a:off x="2866600" y="19474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31"/>
            <p:cNvSpPr/>
            <p:nvPr/>
          </p:nvSpPr>
          <p:spPr>
            <a:xfrm>
              <a:off x="2866600" y="19474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31"/>
            <p:cNvSpPr/>
            <p:nvPr/>
          </p:nvSpPr>
          <p:spPr>
            <a:xfrm>
              <a:off x="3909850" y="195165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31"/>
            <p:cNvSpPr/>
            <p:nvPr/>
          </p:nvSpPr>
          <p:spPr>
            <a:xfrm>
              <a:off x="932725" y="1965000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31"/>
            <p:cNvSpPr/>
            <p:nvPr/>
          </p:nvSpPr>
          <p:spPr>
            <a:xfrm>
              <a:off x="3831475" y="1970000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31"/>
            <p:cNvSpPr/>
            <p:nvPr/>
          </p:nvSpPr>
          <p:spPr>
            <a:xfrm>
              <a:off x="1289650" y="1972500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31"/>
            <p:cNvSpPr/>
            <p:nvPr/>
          </p:nvSpPr>
          <p:spPr>
            <a:xfrm>
              <a:off x="2671475" y="1972500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31"/>
            <p:cNvSpPr/>
            <p:nvPr/>
          </p:nvSpPr>
          <p:spPr>
            <a:xfrm>
              <a:off x="4069975" y="1979175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31"/>
            <p:cNvSpPr/>
            <p:nvPr/>
          </p:nvSpPr>
          <p:spPr>
            <a:xfrm>
              <a:off x="4765475" y="1978350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31"/>
            <p:cNvSpPr/>
            <p:nvPr/>
          </p:nvSpPr>
          <p:spPr>
            <a:xfrm>
              <a:off x="2658950" y="199002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31"/>
            <p:cNvSpPr/>
            <p:nvPr/>
          </p:nvSpPr>
          <p:spPr>
            <a:xfrm>
              <a:off x="2563050" y="1997525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31"/>
            <p:cNvSpPr/>
            <p:nvPr/>
          </p:nvSpPr>
          <p:spPr>
            <a:xfrm>
              <a:off x="731750" y="2015875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31"/>
            <p:cNvSpPr/>
            <p:nvPr/>
          </p:nvSpPr>
          <p:spPr>
            <a:xfrm>
              <a:off x="731750" y="2015875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31"/>
            <p:cNvSpPr/>
            <p:nvPr/>
          </p:nvSpPr>
          <p:spPr>
            <a:xfrm>
              <a:off x="1500625" y="2017525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31"/>
            <p:cNvSpPr/>
            <p:nvPr/>
          </p:nvSpPr>
          <p:spPr>
            <a:xfrm>
              <a:off x="4090825" y="2022550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31"/>
            <p:cNvSpPr/>
            <p:nvPr/>
          </p:nvSpPr>
          <p:spPr>
            <a:xfrm>
              <a:off x="1237100" y="2036725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31"/>
            <p:cNvSpPr/>
            <p:nvPr/>
          </p:nvSpPr>
          <p:spPr>
            <a:xfrm>
              <a:off x="3551275" y="2040050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31"/>
            <p:cNvSpPr/>
            <p:nvPr/>
          </p:nvSpPr>
          <p:spPr>
            <a:xfrm>
              <a:off x="1135375" y="2055900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31"/>
            <p:cNvSpPr/>
            <p:nvPr/>
          </p:nvSpPr>
          <p:spPr>
            <a:xfrm>
              <a:off x="2448800" y="2074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31"/>
            <p:cNvSpPr/>
            <p:nvPr/>
          </p:nvSpPr>
          <p:spPr>
            <a:xfrm>
              <a:off x="895200" y="20784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31"/>
            <p:cNvSpPr/>
            <p:nvPr/>
          </p:nvSpPr>
          <p:spPr>
            <a:xfrm>
              <a:off x="3363625" y="2081750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31"/>
            <p:cNvSpPr/>
            <p:nvPr/>
          </p:nvSpPr>
          <p:spPr>
            <a:xfrm>
              <a:off x="1596525" y="2080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31"/>
            <p:cNvSpPr/>
            <p:nvPr/>
          </p:nvSpPr>
          <p:spPr>
            <a:xfrm>
              <a:off x="2010175" y="2081750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31"/>
            <p:cNvSpPr/>
            <p:nvPr/>
          </p:nvSpPr>
          <p:spPr>
            <a:xfrm>
              <a:off x="755925" y="2100100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31"/>
            <p:cNvSpPr/>
            <p:nvPr/>
          </p:nvSpPr>
          <p:spPr>
            <a:xfrm>
              <a:off x="1930100" y="2098425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31"/>
            <p:cNvSpPr/>
            <p:nvPr/>
          </p:nvSpPr>
          <p:spPr>
            <a:xfrm>
              <a:off x="1031975" y="2104275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31"/>
            <p:cNvSpPr/>
            <p:nvPr/>
          </p:nvSpPr>
          <p:spPr>
            <a:xfrm>
              <a:off x="1031975" y="2104275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31"/>
            <p:cNvSpPr/>
            <p:nvPr/>
          </p:nvSpPr>
          <p:spPr>
            <a:xfrm>
              <a:off x="988600" y="2110925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31"/>
            <p:cNvSpPr/>
            <p:nvPr/>
          </p:nvSpPr>
          <p:spPr>
            <a:xfrm>
              <a:off x="1149550" y="2122600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31"/>
            <p:cNvSpPr/>
            <p:nvPr/>
          </p:nvSpPr>
          <p:spPr>
            <a:xfrm>
              <a:off x="3617150" y="2121775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31"/>
            <p:cNvSpPr/>
            <p:nvPr/>
          </p:nvSpPr>
          <p:spPr>
            <a:xfrm>
              <a:off x="1106175" y="2138450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31"/>
            <p:cNvSpPr/>
            <p:nvPr/>
          </p:nvSpPr>
          <p:spPr>
            <a:xfrm>
              <a:off x="2887450" y="2134275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31"/>
            <p:cNvSpPr/>
            <p:nvPr/>
          </p:nvSpPr>
          <p:spPr>
            <a:xfrm>
              <a:off x="2466325" y="2145125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31"/>
            <p:cNvSpPr/>
            <p:nvPr/>
          </p:nvSpPr>
          <p:spPr>
            <a:xfrm>
              <a:off x="850175" y="2149300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31"/>
            <p:cNvSpPr/>
            <p:nvPr/>
          </p:nvSpPr>
          <p:spPr>
            <a:xfrm>
              <a:off x="3349450" y="214930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31"/>
            <p:cNvSpPr/>
            <p:nvPr/>
          </p:nvSpPr>
          <p:spPr>
            <a:xfrm>
              <a:off x="1041975" y="21593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31"/>
            <p:cNvSpPr/>
            <p:nvPr/>
          </p:nvSpPr>
          <p:spPr>
            <a:xfrm>
              <a:off x="4290125" y="2168475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31"/>
            <p:cNvSpPr/>
            <p:nvPr/>
          </p:nvSpPr>
          <p:spPr>
            <a:xfrm>
              <a:off x="2855775" y="21634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31"/>
            <p:cNvSpPr/>
            <p:nvPr/>
          </p:nvSpPr>
          <p:spPr>
            <a:xfrm>
              <a:off x="3957375" y="2172650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31"/>
            <p:cNvSpPr/>
            <p:nvPr/>
          </p:nvSpPr>
          <p:spPr>
            <a:xfrm>
              <a:off x="4696250" y="2169300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31"/>
            <p:cNvSpPr/>
            <p:nvPr/>
          </p:nvSpPr>
          <p:spPr>
            <a:xfrm>
              <a:off x="2328725" y="2184325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31"/>
            <p:cNvSpPr/>
            <p:nvPr/>
          </p:nvSpPr>
          <p:spPr>
            <a:xfrm>
              <a:off x="873525" y="21976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31"/>
            <p:cNvSpPr/>
            <p:nvPr/>
          </p:nvSpPr>
          <p:spPr>
            <a:xfrm>
              <a:off x="873525" y="21976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31"/>
            <p:cNvSpPr/>
            <p:nvPr/>
          </p:nvSpPr>
          <p:spPr>
            <a:xfrm>
              <a:off x="4099150" y="2199325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31"/>
            <p:cNvSpPr/>
            <p:nvPr/>
          </p:nvSpPr>
          <p:spPr>
            <a:xfrm>
              <a:off x="759275" y="2211850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31"/>
            <p:cNvSpPr/>
            <p:nvPr/>
          </p:nvSpPr>
          <p:spPr>
            <a:xfrm>
              <a:off x="2688975" y="222102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31"/>
            <p:cNvSpPr/>
            <p:nvPr/>
          </p:nvSpPr>
          <p:spPr>
            <a:xfrm>
              <a:off x="1087850" y="2218500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31"/>
            <p:cNvSpPr/>
            <p:nvPr/>
          </p:nvSpPr>
          <p:spPr>
            <a:xfrm>
              <a:off x="1087850" y="2218500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31"/>
            <p:cNvSpPr/>
            <p:nvPr/>
          </p:nvSpPr>
          <p:spPr>
            <a:xfrm>
              <a:off x="2084375" y="2229350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31"/>
            <p:cNvSpPr/>
            <p:nvPr/>
          </p:nvSpPr>
          <p:spPr>
            <a:xfrm>
              <a:off x="933550" y="224520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31"/>
            <p:cNvSpPr/>
            <p:nvPr/>
          </p:nvSpPr>
          <p:spPr>
            <a:xfrm>
              <a:off x="1739125" y="2254375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31"/>
            <p:cNvSpPr/>
            <p:nvPr/>
          </p:nvSpPr>
          <p:spPr>
            <a:xfrm>
              <a:off x="4352675" y="22844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31"/>
            <p:cNvSpPr/>
            <p:nvPr/>
          </p:nvSpPr>
          <p:spPr>
            <a:xfrm>
              <a:off x="966075" y="2309400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31"/>
            <p:cNvSpPr/>
            <p:nvPr/>
          </p:nvSpPr>
          <p:spPr>
            <a:xfrm>
              <a:off x="2955850" y="2284400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31"/>
            <p:cNvSpPr/>
            <p:nvPr/>
          </p:nvSpPr>
          <p:spPr>
            <a:xfrm>
              <a:off x="3758075" y="231025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31"/>
            <p:cNvSpPr/>
            <p:nvPr/>
          </p:nvSpPr>
          <p:spPr>
            <a:xfrm>
              <a:off x="930225" y="23219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31"/>
            <p:cNvSpPr/>
            <p:nvPr/>
          </p:nvSpPr>
          <p:spPr>
            <a:xfrm>
              <a:off x="1215425" y="234945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31"/>
            <p:cNvSpPr/>
            <p:nvPr/>
          </p:nvSpPr>
          <p:spPr>
            <a:xfrm>
              <a:off x="3572100" y="23561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31"/>
            <p:cNvSpPr/>
            <p:nvPr/>
          </p:nvSpPr>
          <p:spPr>
            <a:xfrm>
              <a:off x="1903425" y="23686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31"/>
            <p:cNvSpPr/>
            <p:nvPr/>
          </p:nvSpPr>
          <p:spPr>
            <a:xfrm>
              <a:off x="4513625" y="236362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31"/>
            <p:cNvSpPr/>
            <p:nvPr/>
          </p:nvSpPr>
          <p:spPr>
            <a:xfrm>
              <a:off x="2965850" y="2375300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31"/>
            <p:cNvSpPr/>
            <p:nvPr/>
          </p:nvSpPr>
          <p:spPr>
            <a:xfrm>
              <a:off x="4618700" y="23786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31"/>
            <p:cNvSpPr/>
            <p:nvPr/>
          </p:nvSpPr>
          <p:spPr>
            <a:xfrm>
              <a:off x="3335275" y="2359450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31"/>
            <p:cNvSpPr/>
            <p:nvPr/>
          </p:nvSpPr>
          <p:spPr>
            <a:xfrm>
              <a:off x="1819200" y="23794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31"/>
            <p:cNvSpPr/>
            <p:nvPr/>
          </p:nvSpPr>
          <p:spPr>
            <a:xfrm>
              <a:off x="3129300" y="23936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31"/>
            <p:cNvSpPr/>
            <p:nvPr/>
          </p:nvSpPr>
          <p:spPr>
            <a:xfrm>
              <a:off x="1409725" y="2392800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31"/>
            <p:cNvSpPr/>
            <p:nvPr/>
          </p:nvSpPr>
          <p:spPr>
            <a:xfrm>
              <a:off x="785950" y="2401975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31"/>
            <p:cNvSpPr/>
            <p:nvPr/>
          </p:nvSpPr>
          <p:spPr>
            <a:xfrm>
              <a:off x="4824675" y="2398650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31"/>
            <p:cNvSpPr/>
            <p:nvPr/>
          </p:nvSpPr>
          <p:spPr>
            <a:xfrm>
              <a:off x="3297750" y="2397800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31"/>
            <p:cNvSpPr/>
            <p:nvPr/>
          </p:nvSpPr>
          <p:spPr>
            <a:xfrm>
              <a:off x="1691600" y="2423650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31"/>
            <p:cNvSpPr/>
            <p:nvPr/>
          </p:nvSpPr>
          <p:spPr>
            <a:xfrm>
              <a:off x="2482175" y="242200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31"/>
            <p:cNvSpPr/>
            <p:nvPr/>
          </p:nvSpPr>
          <p:spPr>
            <a:xfrm>
              <a:off x="1667425" y="2452000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31"/>
            <p:cNvSpPr/>
            <p:nvPr/>
          </p:nvSpPr>
          <p:spPr>
            <a:xfrm>
              <a:off x="1267125" y="2458675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31"/>
            <p:cNvSpPr/>
            <p:nvPr/>
          </p:nvSpPr>
          <p:spPr>
            <a:xfrm>
              <a:off x="2913300" y="2460350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31"/>
            <p:cNvSpPr/>
            <p:nvPr/>
          </p:nvSpPr>
          <p:spPr>
            <a:xfrm>
              <a:off x="3020050" y="2466200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31"/>
            <p:cNvSpPr/>
            <p:nvPr/>
          </p:nvSpPr>
          <p:spPr>
            <a:xfrm>
              <a:off x="3020050" y="2466200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31"/>
            <p:cNvSpPr/>
            <p:nvPr/>
          </p:nvSpPr>
          <p:spPr>
            <a:xfrm>
              <a:off x="4407700" y="2469525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31"/>
            <p:cNvSpPr/>
            <p:nvPr/>
          </p:nvSpPr>
          <p:spPr>
            <a:xfrm>
              <a:off x="4407700" y="2469525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31"/>
            <p:cNvSpPr/>
            <p:nvPr/>
          </p:nvSpPr>
          <p:spPr>
            <a:xfrm>
              <a:off x="3611300" y="24695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31"/>
            <p:cNvSpPr/>
            <p:nvPr/>
          </p:nvSpPr>
          <p:spPr>
            <a:xfrm>
              <a:off x="3853150" y="2477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31"/>
            <p:cNvSpPr/>
            <p:nvPr/>
          </p:nvSpPr>
          <p:spPr>
            <a:xfrm>
              <a:off x="3784775" y="2469525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31"/>
            <p:cNvSpPr/>
            <p:nvPr/>
          </p:nvSpPr>
          <p:spPr>
            <a:xfrm>
              <a:off x="3509575" y="2467025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31"/>
            <p:cNvSpPr/>
            <p:nvPr/>
          </p:nvSpPr>
          <p:spPr>
            <a:xfrm>
              <a:off x="3590450" y="2467025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31"/>
            <p:cNvSpPr/>
            <p:nvPr/>
          </p:nvSpPr>
          <p:spPr>
            <a:xfrm>
              <a:off x="2196975" y="2477875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31"/>
            <p:cNvSpPr/>
            <p:nvPr/>
          </p:nvSpPr>
          <p:spPr>
            <a:xfrm>
              <a:off x="4648725" y="2507875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31"/>
            <p:cNvSpPr/>
            <p:nvPr/>
          </p:nvSpPr>
          <p:spPr>
            <a:xfrm>
              <a:off x="1401400" y="251540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31"/>
            <p:cNvSpPr/>
            <p:nvPr/>
          </p:nvSpPr>
          <p:spPr>
            <a:xfrm>
              <a:off x="948575" y="2550425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31"/>
            <p:cNvSpPr/>
            <p:nvPr/>
          </p:nvSpPr>
          <p:spPr>
            <a:xfrm>
              <a:off x="1492300" y="2532075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31"/>
            <p:cNvSpPr/>
            <p:nvPr/>
          </p:nvSpPr>
          <p:spPr>
            <a:xfrm>
              <a:off x="4173375" y="2569600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31"/>
            <p:cNvSpPr/>
            <p:nvPr/>
          </p:nvSpPr>
          <p:spPr>
            <a:xfrm>
              <a:off x="4600350" y="2575425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31"/>
            <p:cNvSpPr/>
            <p:nvPr/>
          </p:nvSpPr>
          <p:spPr>
            <a:xfrm>
              <a:off x="4747950" y="260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31"/>
            <p:cNvSpPr/>
            <p:nvPr/>
          </p:nvSpPr>
          <p:spPr>
            <a:xfrm>
              <a:off x="4669550" y="2608800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31"/>
            <p:cNvSpPr/>
            <p:nvPr/>
          </p:nvSpPr>
          <p:spPr>
            <a:xfrm>
              <a:off x="2523025" y="2622975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31"/>
            <p:cNvSpPr/>
            <p:nvPr/>
          </p:nvSpPr>
          <p:spPr>
            <a:xfrm>
              <a:off x="2040175" y="2642975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31"/>
            <p:cNvSpPr/>
            <p:nvPr/>
          </p:nvSpPr>
          <p:spPr>
            <a:xfrm>
              <a:off x="969425" y="2672175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31"/>
            <p:cNvSpPr/>
            <p:nvPr/>
          </p:nvSpPr>
          <p:spPr>
            <a:xfrm>
              <a:off x="969425" y="2672175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31"/>
            <p:cNvSpPr/>
            <p:nvPr/>
          </p:nvSpPr>
          <p:spPr>
            <a:xfrm>
              <a:off x="1273800" y="26905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31"/>
            <p:cNvSpPr/>
            <p:nvPr/>
          </p:nvSpPr>
          <p:spPr>
            <a:xfrm>
              <a:off x="1086175" y="2748900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31"/>
            <p:cNvSpPr/>
            <p:nvPr/>
          </p:nvSpPr>
          <p:spPr>
            <a:xfrm>
              <a:off x="1445600" y="2749725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31"/>
            <p:cNvSpPr/>
            <p:nvPr/>
          </p:nvSpPr>
          <p:spPr>
            <a:xfrm>
              <a:off x="2120250" y="2749725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31"/>
            <p:cNvSpPr/>
            <p:nvPr/>
          </p:nvSpPr>
          <p:spPr>
            <a:xfrm>
              <a:off x="1146225" y="2748050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31"/>
            <p:cNvSpPr/>
            <p:nvPr/>
          </p:nvSpPr>
          <p:spPr>
            <a:xfrm>
              <a:off x="975250" y="276890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31"/>
            <p:cNvSpPr/>
            <p:nvPr/>
          </p:nvSpPr>
          <p:spPr>
            <a:xfrm>
              <a:off x="759275" y="2751400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31"/>
            <p:cNvSpPr/>
            <p:nvPr/>
          </p:nvSpPr>
          <p:spPr>
            <a:xfrm>
              <a:off x="714250" y="2785575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31"/>
            <p:cNvSpPr/>
            <p:nvPr/>
          </p:nvSpPr>
          <p:spPr>
            <a:xfrm>
              <a:off x="714250" y="2785575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31"/>
            <p:cNvSpPr/>
            <p:nvPr/>
          </p:nvSpPr>
          <p:spPr>
            <a:xfrm>
              <a:off x="986100" y="2824775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31"/>
            <p:cNvSpPr/>
            <p:nvPr/>
          </p:nvSpPr>
          <p:spPr>
            <a:xfrm>
              <a:off x="1356375" y="2828950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31"/>
            <p:cNvSpPr/>
            <p:nvPr/>
          </p:nvSpPr>
          <p:spPr>
            <a:xfrm>
              <a:off x="1356375" y="2828950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31"/>
            <p:cNvSpPr/>
            <p:nvPr/>
          </p:nvSpPr>
          <p:spPr>
            <a:xfrm>
              <a:off x="740100" y="2823100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31"/>
            <p:cNvSpPr/>
            <p:nvPr/>
          </p:nvSpPr>
          <p:spPr>
            <a:xfrm>
              <a:off x="780950" y="2837300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31"/>
            <p:cNvSpPr/>
            <p:nvPr/>
          </p:nvSpPr>
          <p:spPr>
            <a:xfrm>
              <a:off x="1014450" y="2849800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31"/>
            <p:cNvSpPr/>
            <p:nvPr/>
          </p:nvSpPr>
          <p:spPr>
            <a:xfrm>
              <a:off x="783450" y="2853125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31"/>
            <p:cNvSpPr/>
            <p:nvPr/>
          </p:nvSpPr>
          <p:spPr>
            <a:xfrm>
              <a:off x="915225" y="2852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31"/>
            <p:cNvSpPr/>
            <p:nvPr/>
          </p:nvSpPr>
          <p:spPr>
            <a:xfrm>
              <a:off x="1127875" y="28556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31"/>
            <p:cNvSpPr/>
            <p:nvPr/>
          </p:nvSpPr>
          <p:spPr>
            <a:xfrm>
              <a:off x="1396400" y="2853125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31"/>
            <p:cNvSpPr/>
            <p:nvPr/>
          </p:nvSpPr>
          <p:spPr>
            <a:xfrm>
              <a:off x="916050" y="2882325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31"/>
            <p:cNvSpPr/>
            <p:nvPr/>
          </p:nvSpPr>
          <p:spPr>
            <a:xfrm>
              <a:off x="1343025" y="2881475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31"/>
            <p:cNvSpPr/>
            <p:nvPr/>
          </p:nvSpPr>
          <p:spPr>
            <a:xfrm>
              <a:off x="1720800" y="29473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31"/>
            <p:cNvSpPr/>
            <p:nvPr/>
          </p:nvSpPr>
          <p:spPr>
            <a:xfrm>
              <a:off x="790125" y="29682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31"/>
            <p:cNvSpPr/>
            <p:nvPr/>
          </p:nvSpPr>
          <p:spPr>
            <a:xfrm>
              <a:off x="790125" y="29682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31"/>
            <p:cNvSpPr/>
            <p:nvPr/>
          </p:nvSpPr>
          <p:spPr>
            <a:xfrm>
              <a:off x="1910925" y="29598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31"/>
            <p:cNvSpPr/>
            <p:nvPr/>
          </p:nvSpPr>
          <p:spPr>
            <a:xfrm>
              <a:off x="1310500" y="29890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31"/>
            <p:cNvSpPr/>
            <p:nvPr/>
          </p:nvSpPr>
          <p:spPr>
            <a:xfrm>
              <a:off x="4820500" y="2991575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31"/>
            <p:cNvSpPr/>
            <p:nvPr/>
          </p:nvSpPr>
          <p:spPr>
            <a:xfrm>
              <a:off x="1570675" y="2999900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31"/>
            <p:cNvSpPr/>
            <p:nvPr/>
          </p:nvSpPr>
          <p:spPr>
            <a:xfrm>
              <a:off x="4656225" y="3180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31"/>
            <p:cNvSpPr/>
            <p:nvPr/>
          </p:nvSpPr>
          <p:spPr>
            <a:xfrm>
              <a:off x="1562350" y="3296775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31"/>
            <p:cNvSpPr/>
            <p:nvPr/>
          </p:nvSpPr>
          <p:spPr>
            <a:xfrm>
              <a:off x="1463950" y="33459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31"/>
            <p:cNvSpPr/>
            <p:nvPr/>
          </p:nvSpPr>
          <p:spPr>
            <a:xfrm>
              <a:off x="1368050" y="3440225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31"/>
            <p:cNvSpPr/>
            <p:nvPr/>
          </p:nvSpPr>
          <p:spPr>
            <a:xfrm>
              <a:off x="1394725" y="3508600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31"/>
            <p:cNvSpPr/>
            <p:nvPr/>
          </p:nvSpPr>
          <p:spPr>
            <a:xfrm>
              <a:off x="1394725" y="3508600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31"/>
            <p:cNvSpPr/>
            <p:nvPr/>
          </p:nvSpPr>
          <p:spPr>
            <a:xfrm>
              <a:off x="1581525" y="352445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31"/>
            <p:cNvSpPr/>
            <p:nvPr/>
          </p:nvSpPr>
          <p:spPr>
            <a:xfrm>
              <a:off x="1077000" y="3542800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31"/>
            <p:cNvSpPr/>
            <p:nvPr/>
          </p:nvSpPr>
          <p:spPr>
            <a:xfrm>
              <a:off x="1588200" y="359450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31"/>
            <p:cNvSpPr/>
            <p:nvPr/>
          </p:nvSpPr>
          <p:spPr>
            <a:xfrm>
              <a:off x="1588200" y="359450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31"/>
            <p:cNvSpPr/>
            <p:nvPr/>
          </p:nvSpPr>
          <p:spPr>
            <a:xfrm>
              <a:off x="1244625" y="3598675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31"/>
            <p:cNvSpPr/>
            <p:nvPr/>
          </p:nvSpPr>
          <p:spPr>
            <a:xfrm>
              <a:off x="1432250" y="3598675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31"/>
            <p:cNvSpPr/>
            <p:nvPr/>
          </p:nvSpPr>
          <p:spPr>
            <a:xfrm>
              <a:off x="879350" y="36020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31"/>
            <p:cNvSpPr/>
            <p:nvPr/>
          </p:nvSpPr>
          <p:spPr>
            <a:xfrm>
              <a:off x="942725" y="3625350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31"/>
            <p:cNvSpPr/>
            <p:nvPr/>
          </p:nvSpPr>
          <p:spPr>
            <a:xfrm>
              <a:off x="913550" y="3642025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31"/>
            <p:cNvSpPr/>
            <p:nvPr/>
          </p:nvSpPr>
          <p:spPr>
            <a:xfrm>
              <a:off x="894375" y="3646200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31"/>
            <p:cNvSpPr/>
            <p:nvPr/>
          </p:nvSpPr>
          <p:spPr>
            <a:xfrm>
              <a:off x="1368875" y="3633700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31"/>
            <p:cNvSpPr/>
            <p:nvPr/>
          </p:nvSpPr>
          <p:spPr>
            <a:xfrm>
              <a:off x="711725" y="1112725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31"/>
            <p:cNvSpPr/>
            <p:nvPr/>
          </p:nvSpPr>
          <p:spPr>
            <a:xfrm>
              <a:off x="711725" y="1112725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31"/>
            <p:cNvSpPr/>
            <p:nvPr/>
          </p:nvSpPr>
          <p:spPr>
            <a:xfrm>
              <a:off x="725075" y="1061850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31"/>
            <p:cNvSpPr/>
            <p:nvPr/>
          </p:nvSpPr>
          <p:spPr>
            <a:xfrm>
              <a:off x="725075" y="1061850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31"/>
            <p:cNvSpPr/>
            <p:nvPr/>
          </p:nvSpPr>
          <p:spPr>
            <a:xfrm>
              <a:off x="3053400" y="1303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31"/>
            <p:cNvSpPr/>
            <p:nvPr/>
          </p:nvSpPr>
          <p:spPr>
            <a:xfrm>
              <a:off x="3053400" y="1303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31"/>
            <p:cNvSpPr/>
            <p:nvPr/>
          </p:nvSpPr>
          <p:spPr>
            <a:xfrm>
              <a:off x="4404375" y="1397100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31"/>
            <p:cNvSpPr/>
            <p:nvPr/>
          </p:nvSpPr>
          <p:spPr>
            <a:xfrm>
              <a:off x="4404375" y="1397100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31"/>
            <p:cNvSpPr/>
            <p:nvPr/>
          </p:nvSpPr>
          <p:spPr>
            <a:xfrm>
              <a:off x="1863400" y="1627250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31"/>
            <p:cNvSpPr/>
            <p:nvPr/>
          </p:nvSpPr>
          <p:spPr>
            <a:xfrm>
              <a:off x="2442975" y="18082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31"/>
            <p:cNvSpPr/>
            <p:nvPr/>
          </p:nvSpPr>
          <p:spPr>
            <a:xfrm>
              <a:off x="3204350" y="2266050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31"/>
            <p:cNvSpPr/>
            <p:nvPr/>
          </p:nvSpPr>
          <p:spPr>
            <a:xfrm>
              <a:off x="1095350" y="26755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31"/>
            <p:cNvSpPr/>
            <p:nvPr/>
          </p:nvSpPr>
          <p:spPr>
            <a:xfrm>
              <a:off x="2091050" y="26980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31"/>
            <p:cNvSpPr/>
            <p:nvPr/>
          </p:nvSpPr>
          <p:spPr>
            <a:xfrm>
              <a:off x="1090350" y="2818950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31"/>
            <p:cNvSpPr/>
            <p:nvPr/>
          </p:nvSpPr>
          <p:spPr>
            <a:xfrm>
              <a:off x="1056150" y="2869800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8" name="Google Shape;7518;p31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19" name="Google Shape;7519;p31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520" name="Google Shape;7520;p31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1" name="Google Shape;7521;p31"/>
          <p:cNvSpPr txBox="1">
            <a:spLocks noGrp="1"/>
          </p:cNvSpPr>
          <p:nvPr>
            <p:ph type="title" idx="3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522" name="Google Shape;7522;p31"/>
          <p:cNvSpPr txBox="1">
            <a:spLocks noGrp="1"/>
          </p:cNvSpPr>
          <p:nvPr>
            <p:ph type="subTitle" idx="4"/>
          </p:nvPr>
        </p:nvSpPr>
        <p:spPr>
          <a:xfrm>
            <a:off x="344272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3" name="Google Shape;7523;p31"/>
          <p:cNvSpPr txBox="1">
            <a:spLocks noGrp="1"/>
          </p:cNvSpPr>
          <p:nvPr>
            <p:ph type="title" idx="5"/>
          </p:nvPr>
        </p:nvSpPr>
        <p:spPr>
          <a:xfrm>
            <a:off x="63019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524" name="Google Shape;7524;p31"/>
          <p:cNvSpPr txBox="1">
            <a:spLocks noGrp="1"/>
          </p:cNvSpPr>
          <p:nvPr>
            <p:ph type="subTitle" idx="6"/>
          </p:nvPr>
        </p:nvSpPr>
        <p:spPr>
          <a:xfrm>
            <a:off x="60470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525" name="Google Shape;7525;p31"/>
          <p:cNvPicPr preferRelativeResize="0"/>
          <p:nvPr/>
        </p:nvPicPr>
        <p:blipFill rotWithShape="1">
          <a:blip r:embed="rId2">
            <a:alphaModFix/>
          </a:blip>
          <a:srcRect l="64043" t="38206" r="3478" b="32202"/>
          <a:stretch/>
        </p:blipFill>
        <p:spPr>
          <a:xfrm rot="10800000">
            <a:off x="6273150" y="903000"/>
            <a:ext cx="287085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6" name="Google Shape;7526;p31"/>
          <p:cNvSpPr/>
          <p:nvPr/>
        </p:nvSpPr>
        <p:spPr>
          <a:xfrm>
            <a:off x="4686929" y="3938301"/>
            <a:ext cx="4608082" cy="1292406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7" name="Google Shape;7527;p31"/>
          <p:cNvSpPr/>
          <p:nvPr/>
        </p:nvSpPr>
        <p:spPr>
          <a:xfrm rot="2330518">
            <a:off x="8066528" y="4163747"/>
            <a:ext cx="785613" cy="72074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2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"/>
          <p:cNvPicPr preferRelativeResize="0"/>
          <p:nvPr/>
        </p:nvPicPr>
        <p:blipFill rotWithShape="1">
          <a:blip r:embed="rId2">
            <a:alphaModFix/>
          </a:blip>
          <a:srcRect l="56434" t="30808" r="3895" b="33559"/>
          <a:stretch/>
        </p:blipFill>
        <p:spPr>
          <a:xfrm rot="10800000">
            <a:off x="4378575" y="3531125"/>
            <a:ext cx="4778875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"/>
          <p:cNvSpPr/>
          <p:nvPr/>
        </p:nvSpPr>
        <p:spPr>
          <a:xfrm>
            <a:off x="-47625" y="1546225"/>
            <a:ext cx="4209390" cy="4783933"/>
          </a:xfrm>
          <a:custGeom>
            <a:avLst/>
            <a:gdLst/>
            <a:ahLst/>
            <a:cxnLst/>
            <a:rect l="l" t="t" r="r" b="b"/>
            <a:pathLst>
              <a:path w="161403" h="183433" extrusionOk="0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"/>
          <p:cNvSpPr/>
          <p:nvPr/>
        </p:nvSpPr>
        <p:spPr>
          <a:xfrm flipH="1">
            <a:off x="-91710" y="-118225"/>
            <a:ext cx="2691086" cy="2938217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"/>
          <p:cNvSpPr txBox="1">
            <a:spLocks noGrp="1"/>
          </p:cNvSpPr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6" name="Google Shape;346;p3"/>
          <p:cNvSpPr txBox="1">
            <a:spLocks noGrp="1"/>
          </p:cNvSpPr>
          <p:nvPr>
            <p:ph type="title" idx="2" hasCustomPrompt="1"/>
          </p:nvPr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7" name="Google Shape;347;p3"/>
          <p:cNvSpPr txBox="1">
            <a:spLocks noGrp="1"/>
          </p:cNvSpPr>
          <p:nvPr>
            <p:ph type="subTitle" idx="1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"/>
          <p:cNvSpPr/>
          <p:nvPr/>
        </p:nvSpPr>
        <p:spPr>
          <a:xfrm flipH="1">
            <a:off x="9121100" y="143068"/>
            <a:ext cx="21305" cy="20438"/>
          </a:xfrm>
          <a:custGeom>
            <a:avLst/>
            <a:gdLst/>
            <a:ahLst/>
            <a:cxnLst/>
            <a:rect l="l" t="t" r="r" b="b"/>
            <a:pathLst>
              <a:path w="835" h="801" extrusionOk="0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"/>
          <p:cNvSpPr/>
          <p:nvPr/>
        </p:nvSpPr>
        <p:spPr>
          <a:xfrm flipH="1">
            <a:off x="7205255" y="148171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extrusionOk="0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"/>
          <p:cNvSpPr/>
          <p:nvPr/>
        </p:nvSpPr>
        <p:spPr>
          <a:xfrm flipH="1">
            <a:off x="8465747" y="159244"/>
            <a:ext cx="31511" cy="36614"/>
          </a:xfrm>
          <a:custGeom>
            <a:avLst/>
            <a:gdLst/>
            <a:ahLst/>
            <a:cxnLst/>
            <a:rect l="l" t="t" r="r" b="b"/>
            <a:pathLst>
              <a:path w="1235" h="1435" extrusionOk="0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"/>
          <p:cNvSpPr/>
          <p:nvPr/>
        </p:nvSpPr>
        <p:spPr>
          <a:xfrm flipH="1">
            <a:off x="9121942" y="166031"/>
            <a:ext cx="16202" cy="15360"/>
          </a:xfrm>
          <a:custGeom>
            <a:avLst/>
            <a:gdLst/>
            <a:ahLst/>
            <a:cxnLst/>
            <a:rect l="l" t="t" r="r" b="b"/>
            <a:pathLst>
              <a:path w="635" h="602" extrusionOk="0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"/>
          <p:cNvSpPr/>
          <p:nvPr/>
        </p:nvSpPr>
        <p:spPr>
          <a:xfrm flipH="1">
            <a:off x="8934713" y="197542"/>
            <a:ext cx="45978" cy="43427"/>
          </a:xfrm>
          <a:custGeom>
            <a:avLst/>
            <a:gdLst/>
            <a:ahLst/>
            <a:cxnLst/>
            <a:rect l="l" t="t" r="r" b="b"/>
            <a:pathLst>
              <a:path w="1802" h="1702" extrusionOk="0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"/>
          <p:cNvSpPr/>
          <p:nvPr/>
        </p:nvSpPr>
        <p:spPr>
          <a:xfrm flipH="1">
            <a:off x="6870779" y="201778"/>
            <a:ext cx="11074" cy="22173"/>
          </a:xfrm>
          <a:custGeom>
            <a:avLst/>
            <a:gdLst/>
            <a:ahLst/>
            <a:cxnLst/>
            <a:rect l="l" t="t" r="r" b="b"/>
            <a:pathLst>
              <a:path w="434" h="869" extrusionOk="0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"/>
          <p:cNvSpPr/>
          <p:nvPr/>
        </p:nvSpPr>
        <p:spPr>
          <a:xfrm flipH="1">
            <a:off x="6827353" y="223925"/>
            <a:ext cx="18754" cy="23857"/>
          </a:xfrm>
          <a:custGeom>
            <a:avLst/>
            <a:gdLst/>
            <a:ahLst/>
            <a:cxnLst/>
            <a:rect l="l" t="t" r="r" b="b"/>
            <a:pathLst>
              <a:path w="735" h="935" extrusionOk="0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"/>
          <p:cNvSpPr/>
          <p:nvPr/>
        </p:nvSpPr>
        <p:spPr>
          <a:xfrm flipH="1">
            <a:off x="7303131" y="230737"/>
            <a:ext cx="52791" cy="56184"/>
          </a:xfrm>
          <a:custGeom>
            <a:avLst/>
            <a:gdLst/>
            <a:ahLst/>
            <a:cxnLst/>
            <a:rect l="l" t="t" r="r" b="b"/>
            <a:pathLst>
              <a:path w="2069" h="2202" extrusionOk="0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"/>
          <p:cNvSpPr/>
          <p:nvPr/>
        </p:nvSpPr>
        <p:spPr>
          <a:xfrm flipH="1">
            <a:off x="6844397" y="303072"/>
            <a:ext cx="14493" cy="17044"/>
          </a:xfrm>
          <a:custGeom>
            <a:avLst/>
            <a:gdLst/>
            <a:ahLst/>
            <a:cxnLst/>
            <a:rect l="l" t="t" r="r" b="b"/>
            <a:pathLst>
              <a:path w="568" h="668" extrusionOk="0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"/>
          <p:cNvSpPr/>
          <p:nvPr/>
        </p:nvSpPr>
        <p:spPr>
          <a:xfrm flipH="1">
            <a:off x="8224018" y="309885"/>
            <a:ext cx="21305" cy="20438"/>
          </a:xfrm>
          <a:custGeom>
            <a:avLst/>
            <a:gdLst/>
            <a:ahLst/>
            <a:cxnLst/>
            <a:rect l="l" t="t" r="r" b="b"/>
            <a:pathLst>
              <a:path w="835" h="801" extrusionOk="0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"/>
          <p:cNvSpPr/>
          <p:nvPr/>
        </p:nvSpPr>
        <p:spPr>
          <a:xfrm flipH="1">
            <a:off x="7006953" y="304782"/>
            <a:ext cx="20438" cy="15335"/>
          </a:xfrm>
          <a:custGeom>
            <a:avLst/>
            <a:gdLst/>
            <a:ahLst/>
            <a:cxnLst/>
            <a:rect l="l" t="t" r="r" b="b"/>
            <a:pathLst>
              <a:path w="801" h="601" extrusionOk="0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"/>
          <p:cNvSpPr/>
          <p:nvPr/>
        </p:nvSpPr>
        <p:spPr>
          <a:xfrm flipH="1">
            <a:off x="9010467" y="320091"/>
            <a:ext cx="48530" cy="35772"/>
          </a:xfrm>
          <a:custGeom>
            <a:avLst/>
            <a:gdLst/>
            <a:ahLst/>
            <a:cxnLst/>
            <a:rect l="l" t="t" r="r" b="b"/>
            <a:pathLst>
              <a:path w="1902" h="1402" extrusionOk="0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"/>
          <p:cNvSpPr/>
          <p:nvPr/>
        </p:nvSpPr>
        <p:spPr>
          <a:xfrm flipH="1">
            <a:off x="9010467" y="320091"/>
            <a:ext cx="48530" cy="35772"/>
          </a:xfrm>
          <a:custGeom>
            <a:avLst/>
            <a:gdLst/>
            <a:ahLst/>
            <a:cxnLst/>
            <a:rect l="l" t="t" r="r" b="b"/>
            <a:pathLst>
              <a:path w="1902" h="1402" fill="none" extrusionOk="0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"/>
          <p:cNvSpPr/>
          <p:nvPr/>
        </p:nvSpPr>
        <p:spPr>
          <a:xfrm flipH="1">
            <a:off x="7303131" y="330297"/>
            <a:ext cx="14493" cy="11941"/>
          </a:xfrm>
          <a:custGeom>
            <a:avLst/>
            <a:gdLst/>
            <a:ahLst/>
            <a:cxnLst/>
            <a:rect l="l" t="t" r="r" b="b"/>
            <a:pathLst>
              <a:path w="568" h="468" extrusionOk="0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"/>
          <p:cNvSpPr/>
          <p:nvPr/>
        </p:nvSpPr>
        <p:spPr>
          <a:xfrm flipH="1">
            <a:off x="7258020" y="337977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"/>
          <p:cNvSpPr/>
          <p:nvPr/>
        </p:nvSpPr>
        <p:spPr>
          <a:xfrm flipH="1">
            <a:off x="7554199" y="321800"/>
            <a:ext cx="27276" cy="45978"/>
          </a:xfrm>
          <a:custGeom>
            <a:avLst/>
            <a:gdLst/>
            <a:ahLst/>
            <a:cxnLst/>
            <a:rect l="l" t="t" r="r" b="b"/>
            <a:pathLst>
              <a:path w="1069" h="1802" extrusionOk="0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"/>
          <p:cNvSpPr/>
          <p:nvPr/>
        </p:nvSpPr>
        <p:spPr>
          <a:xfrm flipH="1">
            <a:off x="7367811" y="340528"/>
            <a:ext cx="14493" cy="18728"/>
          </a:xfrm>
          <a:custGeom>
            <a:avLst/>
            <a:gdLst/>
            <a:ahLst/>
            <a:cxnLst/>
            <a:rect l="l" t="t" r="r" b="b"/>
            <a:pathLst>
              <a:path w="568" h="734" extrusionOk="0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"/>
          <p:cNvSpPr/>
          <p:nvPr/>
        </p:nvSpPr>
        <p:spPr>
          <a:xfrm flipH="1">
            <a:off x="8599369" y="348183"/>
            <a:ext cx="18754" cy="19596"/>
          </a:xfrm>
          <a:custGeom>
            <a:avLst/>
            <a:gdLst/>
            <a:ahLst/>
            <a:cxnLst/>
            <a:rect l="l" t="t" r="r" b="b"/>
            <a:pathLst>
              <a:path w="735" h="768" extrusionOk="0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"/>
          <p:cNvSpPr/>
          <p:nvPr/>
        </p:nvSpPr>
        <p:spPr>
          <a:xfrm flipH="1">
            <a:off x="7507404" y="352444"/>
            <a:ext cx="30669" cy="20438"/>
          </a:xfrm>
          <a:custGeom>
            <a:avLst/>
            <a:gdLst/>
            <a:ahLst/>
            <a:cxnLst/>
            <a:rect l="l" t="t" r="r" b="b"/>
            <a:pathLst>
              <a:path w="1202" h="801" extrusionOk="0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"/>
          <p:cNvSpPr/>
          <p:nvPr/>
        </p:nvSpPr>
        <p:spPr>
          <a:xfrm flipH="1">
            <a:off x="8499784" y="401790"/>
            <a:ext cx="23015" cy="19621"/>
          </a:xfrm>
          <a:custGeom>
            <a:avLst/>
            <a:gdLst/>
            <a:ahLst/>
            <a:cxnLst/>
            <a:rect l="l" t="t" r="r" b="b"/>
            <a:pathLst>
              <a:path w="902" h="769" extrusionOk="0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"/>
          <p:cNvSpPr/>
          <p:nvPr/>
        </p:nvSpPr>
        <p:spPr>
          <a:xfrm flipH="1">
            <a:off x="8608733" y="419676"/>
            <a:ext cx="26408" cy="22989"/>
          </a:xfrm>
          <a:custGeom>
            <a:avLst/>
            <a:gdLst/>
            <a:ahLst/>
            <a:cxnLst/>
            <a:rect l="l" t="t" r="r" b="b"/>
            <a:pathLst>
              <a:path w="1035" h="901" extrusionOk="0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"/>
          <p:cNvSpPr/>
          <p:nvPr/>
        </p:nvSpPr>
        <p:spPr>
          <a:xfrm flipH="1">
            <a:off x="9033431" y="435852"/>
            <a:ext cx="22147" cy="16177"/>
          </a:xfrm>
          <a:custGeom>
            <a:avLst/>
            <a:gdLst/>
            <a:ahLst/>
            <a:cxnLst/>
            <a:rect l="l" t="t" r="r" b="b"/>
            <a:pathLst>
              <a:path w="868" h="634" extrusionOk="0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"/>
          <p:cNvSpPr/>
          <p:nvPr/>
        </p:nvSpPr>
        <p:spPr>
          <a:xfrm flipH="1">
            <a:off x="8988320" y="436694"/>
            <a:ext cx="26408" cy="28960"/>
          </a:xfrm>
          <a:custGeom>
            <a:avLst/>
            <a:gdLst/>
            <a:ahLst/>
            <a:cxnLst/>
            <a:rect l="l" t="t" r="r" b="b"/>
            <a:pathLst>
              <a:path w="1035" h="1135" extrusionOk="0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"/>
          <p:cNvSpPr/>
          <p:nvPr/>
        </p:nvSpPr>
        <p:spPr>
          <a:xfrm flipH="1">
            <a:off x="9122810" y="443507"/>
            <a:ext cx="18728" cy="19596"/>
          </a:xfrm>
          <a:custGeom>
            <a:avLst/>
            <a:gdLst/>
            <a:ahLst/>
            <a:cxnLst/>
            <a:rect l="l" t="t" r="r" b="b"/>
            <a:pathLst>
              <a:path w="734" h="768" extrusionOk="0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"/>
          <p:cNvSpPr/>
          <p:nvPr/>
        </p:nvSpPr>
        <p:spPr>
          <a:xfrm flipH="1">
            <a:off x="9122810" y="443507"/>
            <a:ext cx="18728" cy="19596"/>
          </a:xfrm>
          <a:custGeom>
            <a:avLst/>
            <a:gdLst/>
            <a:ahLst/>
            <a:cxnLst/>
            <a:rect l="l" t="t" r="r" b="b"/>
            <a:pathLst>
              <a:path w="734" h="768" fill="none" extrusionOk="0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"/>
          <p:cNvSpPr/>
          <p:nvPr/>
        </p:nvSpPr>
        <p:spPr>
          <a:xfrm flipH="1">
            <a:off x="9088747" y="44690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"/>
          <p:cNvSpPr/>
          <p:nvPr/>
        </p:nvSpPr>
        <p:spPr>
          <a:xfrm flipH="1">
            <a:off x="9088747" y="44690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fill="none" extrusionOk="0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"/>
          <p:cNvSpPr/>
          <p:nvPr/>
        </p:nvSpPr>
        <p:spPr>
          <a:xfrm flipH="1">
            <a:off x="8416376" y="446058"/>
            <a:ext cx="26408" cy="22147"/>
          </a:xfrm>
          <a:custGeom>
            <a:avLst/>
            <a:gdLst/>
            <a:ahLst/>
            <a:cxnLst/>
            <a:rect l="l" t="t" r="r" b="b"/>
            <a:pathLst>
              <a:path w="1035" h="868" extrusionOk="0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"/>
          <p:cNvSpPr/>
          <p:nvPr/>
        </p:nvSpPr>
        <p:spPr>
          <a:xfrm flipH="1">
            <a:off x="9066626" y="465628"/>
            <a:ext cx="30669" cy="15360"/>
          </a:xfrm>
          <a:custGeom>
            <a:avLst/>
            <a:gdLst/>
            <a:ahLst/>
            <a:cxnLst/>
            <a:rect l="l" t="t" r="r" b="b"/>
            <a:pathLst>
              <a:path w="1202" h="602" extrusionOk="0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"/>
          <p:cNvSpPr/>
          <p:nvPr/>
        </p:nvSpPr>
        <p:spPr>
          <a:xfrm flipH="1">
            <a:off x="7326120" y="461367"/>
            <a:ext cx="42585" cy="54500"/>
          </a:xfrm>
          <a:custGeom>
            <a:avLst/>
            <a:gdLst/>
            <a:ahLst/>
            <a:cxnLst/>
            <a:rect l="l" t="t" r="r" b="b"/>
            <a:pathLst>
              <a:path w="1669" h="2136" extrusionOk="0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"/>
          <p:cNvSpPr/>
          <p:nvPr/>
        </p:nvSpPr>
        <p:spPr>
          <a:xfrm flipH="1">
            <a:off x="7326120" y="461367"/>
            <a:ext cx="42585" cy="54500"/>
          </a:xfrm>
          <a:custGeom>
            <a:avLst/>
            <a:gdLst/>
            <a:ahLst/>
            <a:cxnLst/>
            <a:rect l="l" t="t" r="r" b="b"/>
            <a:pathLst>
              <a:path w="1669" h="2136" fill="none" extrusionOk="0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"/>
          <p:cNvSpPr/>
          <p:nvPr/>
        </p:nvSpPr>
        <p:spPr>
          <a:xfrm flipH="1">
            <a:off x="8586612" y="474992"/>
            <a:ext cx="14493" cy="16202"/>
          </a:xfrm>
          <a:custGeom>
            <a:avLst/>
            <a:gdLst/>
            <a:ahLst/>
            <a:cxnLst/>
            <a:rect l="l" t="t" r="r" b="b"/>
            <a:pathLst>
              <a:path w="568" h="635" extrusionOk="0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"/>
          <p:cNvSpPr/>
          <p:nvPr/>
        </p:nvSpPr>
        <p:spPr>
          <a:xfrm flipH="1">
            <a:off x="8293827" y="501375"/>
            <a:ext cx="28960" cy="17044"/>
          </a:xfrm>
          <a:custGeom>
            <a:avLst/>
            <a:gdLst/>
            <a:ahLst/>
            <a:cxnLst/>
            <a:rect l="l" t="t" r="r" b="b"/>
            <a:pathLst>
              <a:path w="1135" h="668" extrusionOk="0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"/>
          <p:cNvSpPr/>
          <p:nvPr/>
        </p:nvSpPr>
        <p:spPr>
          <a:xfrm flipH="1">
            <a:off x="8568726" y="517552"/>
            <a:ext cx="17044" cy="11941"/>
          </a:xfrm>
          <a:custGeom>
            <a:avLst/>
            <a:gdLst/>
            <a:ahLst/>
            <a:cxnLst/>
            <a:rect l="l" t="t" r="r" b="b"/>
            <a:pathLst>
              <a:path w="668" h="468" extrusionOk="0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"/>
          <p:cNvSpPr/>
          <p:nvPr/>
        </p:nvSpPr>
        <p:spPr>
          <a:xfrm flipH="1">
            <a:off x="6742260" y="491169"/>
            <a:ext cx="56184" cy="119181"/>
          </a:xfrm>
          <a:custGeom>
            <a:avLst/>
            <a:gdLst/>
            <a:ahLst/>
            <a:cxnLst/>
            <a:rect l="l" t="t" r="r" b="b"/>
            <a:pathLst>
              <a:path w="2202" h="4671" extrusionOk="0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"/>
          <p:cNvSpPr/>
          <p:nvPr/>
        </p:nvSpPr>
        <p:spPr>
          <a:xfrm flipH="1">
            <a:off x="6742260" y="491169"/>
            <a:ext cx="56184" cy="119181"/>
          </a:xfrm>
          <a:custGeom>
            <a:avLst/>
            <a:gdLst/>
            <a:ahLst/>
            <a:cxnLst/>
            <a:rect l="l" t="t" r="r" b="b"/>
            <a:pathLst>
              <a:path w="2202" h="4671" fill="none" extrusionOk="0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"/>
          <p:cNvSpPr/>
          <p:nvPr/>
        </p:nvSpPr>
        <p:spPr>
          <a:xfrm flipH="1">
            <a:off x="7475918" y="496272"/>
            <a:ext cx="113210" cy="85144"/>
          </a:xfrm>
          <a:custGeom>
            <a:avLst/>
            <a:gdLst/>
            <a:ahLst/>
            <a:cxnLst/>
            <a:rect l="l" t="t" r="r" b="b"/>
            <a:pathLst>
              <a:path w="4437" h="3337" extrusionOk="0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"/>
          <p:cNvSpPr/>
          <p:nvPr/>
        </p:nvSpPr>
        <p:spPr>
          <a:xfrm flipH="1">
            <a:off x="8659789" y="549879"/>
            <a:ext cx="15360" cy="15360"/>
          </a:xfrm>
          <a:custGeom>
            <a:avLst/>
            <a:gdLst/>
            <a:ahLst/>
            <a:cxnLst/>
            <a:rect l="l" t="t" r="r" b="b"/>
            <a:pathLst>
              <a:path w="602" h="602" extrusionOk="0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"/>
          <p:cNvSpPr/>
          <p:nvPr/>
        </p:nvSpPr>
        <p:spPr>
          <a:xfrm flipH="1">
            <a:off x="8745749" y="553298"/>
            <a:ext cx="19621" cy="17044"/>
          </a:xfrm>
          <a:custGeom>
            <a:avLst/>
            <a:gdLst/>
            <a:ahLst/>
            <a:cxnLst/>
            <a:rect l="l" t="t" r="r" b="b"/>
            <a:pathLst>
              <a:path w="769" h="668" extrusionOk="0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"/>
          <p:cNvSpPr/>
          <p:nvPr/>
        </p:nvSpPr>
        <p:spPr>
          <a:xfrm flipH="1">
            <a:off x="8543185" y="560953"/>
            <a:ext cx="19621" cy="20463"/>
          </a:xfrm>
          <a:custGeom>
            <a:avLst/>
            <a:gdLst/>
            <a:ahLst/>
            <a:cxnLst/>
            <a:rect l="l" t="t" r="r" b="b"/>
            <a:pathLst>
              <a:path w="769" h="802" extrusionOk="0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"/>
          <p:cNvSpPr/>
          <p:nvPr/>
        </p:nvSpPr>
        <p:spPr>
          <a:xfrm flipH="1">
            <a:off x="8375526" y="557559"/>
            <a:ext cx="81725" cy="75754"/>
          </a:xfrm>
          <a:custGeom>
            <a:avLst/>
            <a:gdLst/>
            <a:ahLst/>
            <a:cxnLst/>
            <a:rect l="l" t="t" r="r" b="b"/>
            <a:pathLst>
              <a:path w="3203" h="2969" extrusionOk="0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"/>
          <p:cNvSpPr/>
          <p:nvPr/>
        </p:nvSpPr>
        <p:spPr>
          <a:xfrm flipH="1">
            <a:off x="8375526" y="557559"/>
            <a:ext cx="81725" cy="75754"/>
          </a:xfrm>
          <a:custGeom>
            <a:avLst/>
            <a:gdLst/>
            <a:ahLst/>
            <a:cxnLst/>
            <a:rect l="l" t="t" r="r" b="b"/>
            <a:pathLst>
              <a:path w="3203" h="2969" fill="none" extrusionOk="0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"/>
          <p:cNvSpPr/>
          <p:nvPr/>
        </p:nvSpPr>
        <p:spPr>
          <a:xfrm flipH="1">
            <a:off x="8941526" y="549879"/>
            <a:ext cx="80857" cy="72386"/>
          </a:xfrm>
          <a:custGeom>
            <a:avLst/>
            <a:gdLst/>
            <a:ahLst/>
            <a:cxnLst/>
            <a:rect l="l" t="t" r="r" b="b"/>
            <a:pathLst>
              <a:path w="3169" h="2837" extrusionOk="0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"/>
          <p:cNvSpPr/>
          <p:nvPr/>
        </p:nvSpPr>
        <p:spPr>
          <a:xfrm flipH="1">
            <a:off x="7355896" y="583074"/>
            <a:ext cx="22147" cy="15360"/>
          </a:xfrm>
          <a:custGeom>
            <a:avLst/>
            <a:gdLst/>
            <a:ahLst/>
            <a:cxnLst/>
            <a:rect l="l" t="t" r="r" b="b"/>
            <a:pathLst>
              <a:path w="868" h="602" extrusionOk="0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"/>
          <p:cNvSpPr/>
          <p:nvPr/>
        </p:nvSpPr>
        <p:spPr>
          <a:xfrm flipH="1">
            <a:off x="9111736" y="591596"/>
            <a:ext cx="18754" cy="21305"/>
          </a:xfrm>
          <a:custGeom>
            <a:avLst/>
            <a:gdLst/>
            <a:ahLst/>
            <a:cxnLst/>
            <a:rect l="l" t="t" r="r" b="b"/>
            <a:pathLst>
              <a:path w="735" h="835" extrusionOk="0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"/>
          <p:cNvSpPr/>
          <p:nvPr/>
        </p:nvSpPr>
        <p:spPr>
          <a:xfrm flipH="1">
            <a:off x="8465747" y="594148"/>
            <a:ext cx="29802" cy="24699"/>
          </a:xfrm>
          <a:custGeom>
            <a:avLst/>
            <a:gdLst/>
            <a:ahLst/>
            <a:cxnLst/>
            <a:rect l="l" t="t" r="r" b="b"/>
            <a:pathLst>
              <a:path w="1168" h="968" extrusionOk="0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"/>
          <p:cNvSpPr/>
          <p:nvPr/>
        </p:nvSpPr>
        <p:spPr>
          <a:xfrm flipH="1">
            <a:off x="7202704" y="635865"/>
            <a:ext cx="34063" cy="19596"/>
          </a:xfrm>
          <a:custGeom>
            <a:avLst/>
            <a:gdLst/>
            <a:ahLst/>
            <a:cxnLst/>
            <a:rect l="l" t="t" r="r" b="b"/>
            <a:pathLst>
              <a:path w="1335" h="768" extrusionOk="0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"/>
          <p:cNvSpPr/>
          <p:nvPr/>
        </p:nvSpPr>
        <p:spPr>
          <a:xfrm flipH="1">
            <a:off x="8698087" y="643519"/>
            <a:ext cx="28985" cy="22989"/>
          </a:xfrm>
          <a:custGeom>
            <a:avLst/>
            <a:gdLst/>
            <a:ahLst/>
            <a:cxnLst/>
            <a:rect l="l" t="t" r="r" b="b"/>
            <a:pathLst>
              <a:path w="1136" h="901" extrusionOk="0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"/>
          <p:cNvSpPr/>
          <p:nvPr/>
        </p:nvSpPr>
        <p:spPr>
          <a:xfrm flipH="1">
            <a:off x="8759374" y="656277"/>
            <a:ext cx="27276" cy="22147"/>
          </a:xfrm>
          <a:custGeom>
            <a:avLst/>
            <a:gdLst/>
            <a:ahLst/>
            <a:cxnLst/>
            <a:rect l="l" t="t" r="r" b="b"/>
            <a:pathLst>
              <a:path w="1069" h="868" extrusionOk="0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"/>
          <p:cNvSpPr/>
          <p:nvPr/>
        </p:nvSpPr>
        <p:spPr>
          <a:xfrm flipH="1">
            <a:off x="7694633" y="662247"/>
            <a:ext cx="19621" cy="14493"/>
          </a:xfrm>
          <a:custGeom>
            <a:avLst/>
            <a:gdLst/>
            <a:ahLst/>
            <a:cxnLst/>
            <a:rect l="l" t="t" r="r" b="b"/>
            <a:pathLst>
              <a:path w="769" h="568" extrusionOk="0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"/>
          <p:cNvSpPr/>
          <p:nvPr/>
        </p:nvSpPr>
        <p:spPr>
          <a:xfrm flipH="1">
            <a:off x="6881827" y="66735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"/>
          <p:cNvSpPr/>
          <p:nvPr/>
        </p:nvSpPr>
        <p:spPr>
          <a:xfrm flipH="1">
            <a:off x="7852954" y="667350"/>
            <a:ext cx="34905" cy="29802"/>
          </a:xfrm>
          <a:custGeom>
            <a:avLst/>
            <a:gdLst/>
            <a:ahLst/>
            <a:cxnLst/>
            <a:rect l="l" t="t" r="r" b="b"/>
            <a:pathLst>
              <a:path w="1368" h="1168" extrusionOk="0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"/>
          <p:cNvSpPr/>
          <p:nvPr/>
        </p:nvSpPr>
        <p:spPr>
          <a:xfrm flipH="1">
            <a:off x="8936397" y="693733"/>
            <a:ext cx="29827" cy="33221"/>
          </a:xfrm>
          <a:custGeom>
            <a:avLst/>
            <a:gdLst/>
            <a:ahLst/>
            <a:cxnLst/>
            <a:rect l="l" t="t" r="r" b="b"/>
            <a:pathLst>
              <a:path w="1169" h="1302" extrusionOk="0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"/>
          <p:cNvSpPr/>
          <p:nvPr/>
        </p:nvSpPr>
        <p:spPr>
          <a:xfrm flipH="1">
            <a:off x="7995940" y="711593"/>
            <a:ext cx="19596" cy="17044"/>
          </a:xfrm>
          <a:custGeom>
            <a:avLst/>
            <a:gdLst/>
            <a:ahLst/>
            <a:cxnLst/>
            <a:rect l="l" t="t" r="r" b="b"/>
            <a:pathLst>
              <a:path w="768" h="668" extrusionOk="0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"/>
          <p:cNvSpPr/>
          <p:nvPr/>
        </p:nvSpPr>
        <p:spPr>
          <a:xfrm flipH="1">
            <a:off x="9116839" y="722667"/>
            <a:ext cx="24699" cy="23015"/>
          </a:xfrm>
          <a:custGeom>
            <a:avLst/>
            <a:gdLst/>
            <a:ahLst/>
            <a:cxnLst/>
            <a:rect l="l" t="t" r="r" b="b"/>
            <a:pathLst>
              <a:path w="968" h="902" extrusionOk="0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"/>
          <p:cNvSpPr/>
          <p:nvPr/>
        </p:nvSpPr>
        <p:spPr>
          <a:xfrm flipH="1">
            <a:off x="9017254" y="733740"/>
            <a:ext cx="24724" cy="24699"/>
          </a:xfrm>
          <a:custGeom>
            <a:avLst/>
            <a:gdLst/>
            <a:ahLst/>
            <a:cxnLst/>
            <a:rect l="l" t="t" r="r" b="b"/>
            <a:pathLst>
              <a:path w="969" h="968" extrusionOk="0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"/>
          <p:cNvSpPr/>
          <p:nvPr/>
        </p:nvSpPr>
        <p:spPr>
          <a:xfrm flipH="1">
            <a:off x="8643638" y="744788"/>
            <a:ext cx="22147" cy="19596"/>
          </a:xfrm>
          <a:custGeom>
            <a:avLst/>
            <a:gdLst/>
            <a:ahLst/>
            <a:cxnLst/>
            <a:rect l="l" t="t" r="r" b="b"/>
            <a:pathLst>
              <a:path w="868" h="768" extrusionOk="0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"/>
          <p:cNvSpPr/>
          <p:nvPr/>
        </p:nvSpPr>
        <p:spPr>
          <a:xfrm flipH="1">
            <a:off x="8643638" y="744788"/>
            <a:ext cx="22147" cy="19596"/>
          </a:xfrm>
          <a:custGeom>
            <a:avLst/>
            <a:gdLst/>
            <a:ahLst/>
            <a:cxnLst/>
            <a:rect l="l" t="t" r="r" b="b"/>
            <a:pathLst>
              <a:path w="868" h="768" fill="none" extrusionOk="0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"/>
          <p:cNvSpPr/>
          <p:nvPr/>
        </p:nvSpPr>
        <p:spPr>
          <a:xfrm flipH="1">
            <a:off x="9043637" y="734582"/>
            <a:ext cx="75780" cy="97901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"/>
          <p:cNvSpPr/>
          <p:nvPr/>
        </p:nvSpPr>
        <p:spPr>
          <a:xfrm flipH="1">
            <a:off x="6879276" y="783086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"/>
          <p:cNvSpPr/>
          <p:nvPr/>
        </p:nvSpPr>
        <p:spPr>
          <a:xfrm flipH="1">
            <a:off x="6879276" y="783086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fill="none" extrusionOk="0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"/>
          <p:cNvSpPr/>
          <p:nvPr/>
        </p:nvSpPr>
        <p:spPr>
          <a:xfrm flipH="1">
            <a:off x="7672512" y="796711"/>
            <a:ext cx="17044" cy="13651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"/>
          <p:cNvSpPr/>
          <p:nvPr/>
        </p:nvSpPr>
        <p:spPr>
          <a:xfrm flipH="1">
            <a:off x="8857250" y="800105"/>
            <a:ext cx="18754" cy="17912"/>
          </a:xfrm>
          <a:custGeom>
            <a:avLst/>
            <a:gdLst/>
            <a:ahLst/>
            <a:cxnLst/>
            <a:rect l="l" t="t" r="r" b="b"/>
            <a:pathLst>
              <a:path w="735" h="702" extrusionOk="0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"/>
          <p:cNvSpPr/>
          <p:nvPr/>
        </p:nvSpPr>
        <p:spPr>
          <a:xfrm flipH="1">
            <a:off x="9018122" y="812020"/>
            <a:ext cx="18754" cy="15360"/>
          </a:xfrm>
          <a:custGeom>
            <a:avLst/>
            <a:gdLst/>
            <a:ahLst/>
            <a:cxnLst/>
            <a:rect l="l" t="t" r="r" b="b"/>
            <a:pathLst>
              <a:path w="735" h="602" extrusionOk="0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"/>
          <p:cNvSpPr/>
          <p:nvPr/>
        </p:nvSpPr>
        <p:spPr>
          <a:xfrm flipH="1">
            <a:off x="7339719" y="841822"/>
            <a:ext cx="17912" cy="11099"/>
          </a:xfrm>
          <a:custGeom>
            <a:avLst/>
            <a:gdLst/>
            <a:ahLst/>
            <a:cxnLst/>
            <a:rect l="l" t="t" r="r" b="b"/>
            <a:pathLst>
              <a:path w="702" h="435" extrusionOk="0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"/>
          <p:cNvSpPr/>
          <p:nvPr/>
        </p:nvSpPr>
        <p:spPr>
          <a:xfrm flipH="1">
            <a:off x="9115130" y="865653"/>
            <a:ext cx="23015" cy="17044"/>
          </a:xfrm>
          <a:custGeom>
            <a:avLst/>
            <a:gdLst/>
            <a:ahLst/>
            <a:cxnLst/>
            <a:rect l="l" t="t" r="r" b="b"/>
            <a:pathLst>
              <a:path w="902" h="668" extrusionOk="0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"/>
          <p:cNvSpPr/>
          <p:nvPr/>
        </p:nvSpPr>
        <p:spPr>
          <a:xfrm flipH="1">
            <a:off x="8485317" y="865653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extrusionOk="0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"/>
          <p:cNvSpPr/>
          <p:nvPr/>
        </p:nvSpPr>
        <p:spPr>
          <a:xfrm flipH="1">
            <a:off x="7430808" y="869046"/>
            <a:ext cx="20438" cy="14493"/>
          </a:xfrm>
          <a:custGeom>
            <a:avLst/>
            <a:gdLst/>
            <a:ahLst/>
            <a:cxnLst/>
            <a:rect l="l" t="t" r="r" b="b"/>
            <a:pathLst>
              <a:path w="801" h="568" extrusionOk="0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"/>
          <p:cNvSpPr/>
          <p:nvPr/>
        </p:nvSpPr>
        <p:spPr>
          <a:xfrm flipH="1">
            <a:off x="8047863" y="883513"/>
            <a:ext cx="32353" cy="12809"/>
          </a:xfrm>
          <a:custGeom>
            <a:avLst/>
            <a:gdLst/>
            <a:ahLst/>
            <a:cxnLst/>
            <a:rect l="l" t="t" r="r" b="b"/>
            <a:pathLst>
              <a:path w="1268" h="502" extrusionOk="0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"/>
          <p:cNvSpPr/>
          <p:nvPr/>
        </p:nvSpPr>
        <p:spPr>
          <a:xfrm flipH="1">
            <a:off x="7849535" y="884381"/>
            <a:ext cx="51107" cy="43427"/>
          </a:xfrm>
          <a:custGeom>
            <a:avLst/>
            <a:gdLst/>
            <a:ahLst/>
            <a:cxnLst/>
            <a:rect l="l" t="t" r="r" b="b"/>
            <a:pathLst>
              <a:path w="2003" h="1702" extrusionOk="0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"/>
          <p:cNvSpPr/>
          <p:nvPr/>
        </p:nvSpPr>
        <p:spPr>
          <a:xfrm flipH="1">
            <a:off x="8670020" y="890326"/>
            <a:ext cx="17044" cy="12809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"/>
          <p:cNvSpPr/>
          <p:nvPr/>
        </p:nvSpPr>
        <p:spPr>
          <a:xfrm flipH="1">
            <a:off x="8715131" y="903109"/>
            <a:ext cx="16177" cy="1617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"/>
          <p:cNvSpPr/>
          <p:nvPr/>
        </p:nvSpPr>
        <p:spPr>
          <a:xfrm flipH="1">
            <a:off x="8535531" y="904793"/>
            <a:ext cx="45978" cy="45136"/>
          </a:xfrm>
          <a:custGeom>
            <a:avLst/>
            <a:gdLst/>
            <a:ahLst/>
            <a:cxnLst/>
            <a:rect l="l" t="t" r="r" b="b"/>
            <a:pathLst>
              <a:path w="1802" h="1769" extrusionOk="0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"/>
          <p:cNvSpPr/>
          <p:nvPr/>
        </p:nvSpPr>
        <p:spPr>
          <a:xfrm flipH="1">
            <a:off x="8719366" y="923521"/>
            <a:ext cx="16202" cy="15360"/>
          </a:xfrm>
          <a:custGeom>
            <a:avLst/>
            <a:gdLst/>
            <a:ahLst/>
            <a:cxnLst/>
            <a:rect l="l" t="t" r="r" b="b"/>
            <a:pathLst>
              <a:path w="635" h="602" extrusionOk="0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"/>
          <p:cNvSpPr/>
          <p:nvPr/>
        </p:nvSpPr>
        <p:spPr>
          <a:xfrm flipH="1">
            <a:off x="7049512" y="932043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"/>
          <p:cNvSpPr/>
          <p:nvPr/>
        </p:nvSpPr>
        <p:spPr>
          <a:xfrm flipH="1">
            <a:off x="8098076" y="968631"/>
            <a:ext cx="28960" cy="30669"/>
          </a:xfrm>
          <a:custGeom>
            <a:avLst/>
            <a:gdLst/>
            <a:ahLst/>
            <a:cxnLst/>
            <a:rect l="l" t="t" r="r" b="b"/>
            <a:pathLst>
              <a:path w="1135" h="1202" extrusionOk="0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"/>
          <p:cNvSpPr/>
          <p:nvPr/>
        </p:nvSpPr>
        <p:spPr>
          <a:xfrm flipH="1">
            <a:off x="7733799" y="985650"/>
            <a:ext cx="22147" cy="10257"/>
          </a:xfrm>
          <a:custGeom>
            <a:avLst/>
            <a:gdLst/>
            <a:ahLst/>
            <a:cxnLst/>
            <a:rect l="l" t="t" r="r" b="b"/>
            <a:pathLst>
              <a:path w="868" h="402" extrusionOk="0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"/>
          <p:cNvSpPr/>
          <p:nvPr/>
        </p:nvSpPr>
        <p:spPr>
          <a:xfrm flipH="1">
            <a:off x="7733799" y="985650"/>
            <a:ext cx="22147" cy="10257"/>
          </a:xfrm>
          <a:custGeom>
            <a:avLst/>
            <a:gdLst/>
            <a:ahLst/>
            <a:cxnLst/>
            <a:rect l="l" t="t" r="r" b="b"/>
            <a:pathLst>
              <a:path w="868" h="402" fill="none" extrusionOk="0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"/>
          <p:cNvSpPr/>
          <p:nvPr/>
        </p:nvSpPr>
        <p:spPr>
          <a:xfrm flipH="1">
            <a:off x="8913434" y="1006929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"/>
          <p:cNvSpPr/>
          <p:nvPr/>
        </p:nvSpPr>
        <p:spPr>
          <a:xfrm flipH="1">
            <a:off x="7953381" y="1039282"/>
            <a:ext cx="18754" cy="20438"/>
          </a:xfrm>
          <a:custGeom>
            <a:avLst/>
            <a:gdLst/>
            <a:ahLst/>
            <a:cxnLst/>
            <a:rect l="l" t="t" r="r" b="b"/>
            <a:pathLst>
              <a:path w="735" h="801" extrusionOk="0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"/>
          <p:cNvSpPr/>
          <p:nvPr/>
        </p:nvSpPr>
        <p:spPr>
          <a:xfrm flipH="1">
            <a:off x="8297221" y="1049488"/>
            <a:ext cx="18754" cy="22147"/>
          </a:xfrm>
          <a:custGeom>
            <a:avLst/>
            <a:gdLst/>
            <a:ahLst/>
            <a:cxnLst/>
            <a:rect l="l" t="t" r="r" b="b"/>
            <a:pathLst>
              <a:path w="735" h="868" extrusionOk="0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"/>
          <p:cNvSpPr/>
          <p:nvPr/>
        </p:nvSpPr>
        <p:spPr>
          <a:xfrm flipH="1">
            <a:off x="8189139" y="1054591"/>
            <a:ext cx="44269" cy="37482"/>
          </a:xfrm>
          <a:custGeom>
            <a:avLst/>
            <a:gdLst/>
            <a:ahLst/>
            <a:cxnLst/>
            <a:rect l="l" t="t" r="r" b="b"/>
            <a:pathLst>
              <a:path w="1735" h="1469" extrusionOk="0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"/>
          <p:cNvSpPr/>
          <p:nvPr/>
        </p:nvSpPr>
        <p:spPr>
          <a:xfrm flipH="1">
            <a:off x="8189139" y="1054591"/>
            <a:ext cx="44269" cy="37482"/>
          </a:xfrm>
          <a:custGeom>
            <a:avLst/>
            <a:gdLst/>
            <a:ahLst/>
            <a:cxnLst/>
            <a:rect l="l" t="t" r="r" b="b"/>
            <a:pathLst>
              <a:path w="1735" h="1469" fill="none" extrusionOk="0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"/>
          <p:cNvSpPr/>
          <p:nvPr/>
        </p:nvSpPr>
        <p:spPr>
          <a:xfrm flipH="1">
            <a:off x="8692984" y="1058010"/>
            <a:ext cx="38324" cy="38324"/>
          </a:xfrm>
          <a:custGeom>
            <a:avLst/>
            <a:gdLst/>
            <a:ahLst/>
            <a:cxnLst/>
            <a:rect l="l" t="t" r="r" b="b"/>
            <a:pathLst>
              <a:path w="1502" h="1502" extrusionOk="0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"/>
          <p:cNvSpPr/>
          <p:nvPr/>
        </p:nvSpPr>
        <p:spPr>
          <a:xfrm flipH="1">
            <a:off x="8842783" y="1053749"/>
            <a:ext cx="66416" cy="108107"/>
          </a:xfrm>
          <a:custGeom>
            <a:avLst/>
            <a:gdLst/>
            <a:ahLst/>
            <a:cxnLst/>
            <a:rect l="l" t="t" r="r" b="b"/>
            <a:pathLst>
              <a:path w="2603" h="4237" extrusionOk="0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"/>
          <p:cNvSpPr/>
          <p:nvPr/>
        </p:nvSpPr>
        <p:spPr>
          <a:xfrm flipH="1">
            <a:off x="8252978" y="1092047"/>
            <a:ext cx="28960" cy="17044"/>
          </a:xfrm>
          <a:custGeom>
            <a:avLst/>
            <a:gdLst/>
            <a:ahLst/>
            <a:cxnLst/>
            <a:rect l="l" t="t" r="r" b="b"/>
            <a:pathLst>
              <a:path w="1135" h="668" extrusionOk="0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"/>
          <p:cNvSpPr/>
          <p:nvPr/>
        </p:nvSpPr>
        <p:spPr>
          <a:xfrm flipH="1">
            <a:off x="7260572" y="1095441"/>
            <a:ext cx="18754" cy="11941"/>
          </a:xfrm>
          <a:custGeom>
            <a:avLst/>
            <a:gdLst/>
            <a:ahLst/>
            <a:cxnLst/>
            <a:rect l="l" t="t" r="r" b="b"/>
            <a:pathLst>
              <a:path w="735" h="468" extrusionOk="0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"/>
          <p:cNvSpPr/>
          <p:nvPr/>
        </p:nvSpPr>
        <p:spPr>
          <a:xfrm flipH="1">
            <a:off x="7038438" y="1096308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"/>
          <p:cNvSpPr/>
          <p:nvPr/>
        </p:nvSpPr>
        <p:spPr>
          <a:xfrm flipH="1">
            <a:off x="7470790" y="1090338"/>
            <a:ext cx="18754" cy="27276"/>
          </a:xfrm>
          <a:custGeom>
            <a:avLst/>
            <a:gdLst/>
            <a:ahLst/>
            <a:cxnLst/>
            <a:rect l="l" t="t" r="r" b="b"/>
            <a:pathLst>
              <a:path w="735" h="1069" extrusionOk="0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"/>
          <p:cNvSpPr/>
          <p:nvPr/>
        </p:nvSpPr>
        <p:spPr>
          <a:xfrm flipH="1">
            <a:off x="8670020" y="1121849"/>
            <a:ext cx="12783" cy="12783"/>
          </a:xfrm>
          <a:custGeom>
            <a:avLst/>
            <a:gdLst/>
            <a:ahLst/>
            <a:cxnLst/>
            <a:rect l="l" t="t" r="r" b="b"/>
            <a:pathLst>
              <a:path w="501" h="501" extrusionOk="0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"/>
          <p:cNvSpPr/>
          <p:nvPr/>
        </p:nvSpPr>
        <p:spPr>
          <a:xfrm flipH="1">
            <a:off x="7385697" y="1121849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extrusionOk="0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"/>
          <p:cNvSpPr/>
          <p:nvPr/>
        </p:nvSpPr>
        <p:spPr>
          <a:xfrm flipH="1">
            <a:off x="7385697" y="1121849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fill="none" extrusionOk="0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"/>
          <p:cNvSpPr/>
          <p:nvPr/>
        </p:nvSpPr>
        <p:spPr>
          <a:xfrm flipH="1">
            <a:off x="7264833" y="1147364"/>
            <a:ext cx="26408" cy="17912"/>
          </a:xfrm>
          <a:custGeom>
            <a:avLst/>
            <a:gdLst/>
            <a:ahLst/>
            <a:cxnLst/>
            <a:rect l="l" t="t" r="r" b="b"/>
            <a:pathLst>
              <a:path w="1035" h="702" extrusionOk="0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"/>
          <p:cNvSpPr/>
          <p:nvPr/>
        </p:nvSpPr>
        <p:spPr>
          <a:xfrm flipH="1">
            <a:off x="8375526" y="1155018"/>
            <a:ext cx="18754" cy="17912"/>
          </a:xfrm>
          <a:custGeom>
            <a:avLst/>
            <a:gdLst/>
            <a:ahLst/>
            <a:cxnLst/>
            <a:rect l="l" t="t" r="r" b="b"/>
            <a:pathLst>
              <a:path w="735" h="702" extrusionOk="0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"/>
          <p:cNvSpPr/>
          <p:nvPr/>
        </p:nvSpPr>
        <p:spPr>
          <a:xfrm flipH="1">
            <a:off x="7401006" y="1167801"/>
            <a:ext cx="57894" cy="48530"/>
          </a:xfrm>
          <a:custGeom>
            <a:avLst/>
            <a:gdLst/>
            <a:ahLst/>
            <a:cxnLst/>
            <a:rect l="l" t="t" r="r" b="b"/>
            <a:pathLst>
              <a:path w="2269" h="1902" extrusionOk="0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"/>
          <p:cNvSpPr/>
          <p:nvPr/>
        </p:nvSpPr>
        <p:spPr>
          <a:xfrm flipH="1">
            <a:off x="8671704" y="1177165"/>
            <a:ext cx="17912" cy="31511"/>
          </a:xfrm>
          <a:custGeom>
            <a:avLst/>
            <a:gdLst/>
            <a:ahLst/>
            <a:cxnLst/>
            <a:rect l="l" t="t" r="r" b="b"/>
            <a:pathLst>
              <a:path w="702" h="1235" extrusionOk="0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"/>
          <p:cNvSpPr/>
          <p:nvPr/>
        </p:nvSpPr>
        <p:spPr>
          <a:xfrm flipH="1">
            <a:off x="7696343" y="1182268"/>
            <a:ext cx="30669" cy="27250"/>
          </a:xfrm>
          <a:custGeom>
            <a:avLst/>
            <a:gdLst/>
            <a:ahLst/>
            <a:cxnLst/>
            <a:rect l="l" t="t" r="r" b="b"/>
            <a:pathLst>
              <a:path w="1202" h="1068" extrusionOk="0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"/>
          <p:cNvSpPr/>
          <p:nvPr/>
        </p:nvSpPr>
        <p:spPr>
          <a:xfrm flipH="1">
            <a:off x="6928647" y="1212044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"/>
          <p:cNvSpPr/>
          <p:nvPr/>
        </p:nvSpPr>
        <p:spPr>
          <a:xfrm flipH="1">
            <a:off x="6928647" y="1212044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fill="none" extrusionOk="0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"/>
          <p:cNvSpPr/>
          <p:nvPr/>
        </p:nvSpPr>
        <p:spPr>
          <a:xfrm flipH="1">
            <a:off x="8898967" y="1229930"/>
            <a:ext cx="19596" cy="13651"/>
          </a:xfrm>
          <a:custGeom>
            <a:avLst/>
            <a:gdLst/>
            <a:ahLst/>
            <a:cxnLst/>
            <a:rect l="l" t="t" r="r" b="b"/>
            <a:pathLst>
              <a:path w="768" h="535" extrusionOk="0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"/>
          <p:cNvSpPr/>
          <p:nvPr/>
        </p:nvSpPr>
        <p:spPr>
          <a:xfrm flipH="1">
            <a:off x="8509990" y="1237585"/>
            <a:ext cx="44294" cy="41743"/>
          </a:xfrm>
          <a:custGeom>
            <a:avLst/>
            <a:gdLst/>
            <a:ahLst/>
            <a:cxnLst/>
            <a:rect l="l" t="t" r="r" b="b"/>
            <a:pathLst>
              <a:path w="1736" h="1636" extrusionOk="0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"/>
          <p:cNvSpPr/>
          <p:nvPr/>
        </p:nvSpPr>
        <p:spPr>
          <a:xfrm flipH="1">
            <a:off x="7120137" y="1237585"/>
            <a:ext cx="23857" cy="20463"/>
          </a:xfrm>
          <a:custGeom>
            <a:avLst/>
            <a:gdLst/>
            <a:ahLst/>
            <a:cxnLst/>
            <a:rect l="l" t="t" r="r" b="b"/>
            <a:pathLst>
              <a:path w="935" h="802" extrusionOk="0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"/>
          <p:cNvSpPr/>
          <p:nvPr/>
        </p:nvSpPr>
        <p:spPr>
          <a:xfrm flipH="1">
            <a:off x="7137156" y="1255471"/>
            <a:ext cx="19621" cy="23857"/>
          </a:xfrm>
          <a:custGeom>
            <a:avLst/>
            <a:gdLst/>
            <a:ahLst/>
            <a:cxnLst/>
            <a:rect l="l" t="t" r="r" b="b"/>
            <a:pathLst>
              <a:path w="769" h="935" extrusionOk="0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"/>
          <p:cNvSpPr/>
          <p:nvPr/>
        </p:nvSpPr>
        <p:spPr>
          <a:xfrm flipH="1">
            <a:off x="7243553" y="1263125"/>
            <a:ext cx="11099" cy="8522"/>
          </a:xfrm>
          <a:custGeom>
            <a:avLst/>
            <a:gdLst/>
            <a:ahLst/>
            <a:cxnLst/>
            <a:rect l="l" t="t" r="r" b="b"/>
            <a:pathLst>
              <a:path w="435" h="334" extrusionOk="0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"/>
          <p:cNvSpPr/>
          <p:nvPr/>
        </p:nvSpPr>
        <p:spPr>
          <a:xfrm flipH="1">
            <a:off x="9104082" y="1281853"/>
            <a:ext cx="19596" cy="13625"/>
          </a:xfrm>
          <a:custGeom>
            <a:avLst/>
            <a:gdLst/>
            <a:ahLst/>
            <a:cxnLst/>
            <a:rect l="l" t="t" r="r" b="b"/>
            <a:pathLst>
              <a:path w="768" h="534" extrusionOk="0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"/>
          <p:cNvSpPr/>
          <p:nvPr/>
        </p:nvSpPr>
        <p:spPr>
          <a:xfrm flipH="1">
            <a:off x="9104082" y="1281853"/>
            <a:ext cx="19596" cy="13625"/>
          </a:xfrm>
          <a:custGeom>
            <a:avLst/>
            <a:gdLst/>
            <a:ahLst/>
            <a:cxnLst/>
            <a:rect l="l" t="t" r="r" b="b"/>
            <a:pathLst>
              <a:path w="768" h="534" fill="none" extrusionOk="0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"/>
          <p:cNvSpPr/>
          <p:nvPr/>
        </p:nvSpPr>
        <p:spPr>
          <a:xfrm flipH="1">
            <a:off x="8315949" y="1283537"/>
            <a:ext cx="23015" cy="23015"/>
          </a:xfrm>
          <a:custGeom>
            <a:avLst/>
            <a:gdLst/>
            <a:ahLst/>
            <a:cxnLst/>
            <a:rect l="l" t="t" r="r" b="b"/>
            <a:pathLst>
              <a:path w="902" h="902" extrusionOk="0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"/>
          <p:cNvSpPr/>
          <p:nvPr/>
        </p:nvSpPr>
        <p:spPr>
          <a:xfrm flipH="1">
            <a:off x="8570435" y="1303133"/>
            <a:ext cx="37482" cy="52791"/>
          </a:xfrm>
          <a:custGeom>
            <a:avLst/>
            <a:gdLst/>
            <a:ahLst/>
            <a:cxnLst/>
            <a:rect l="l" t="t" r="r" b="b"/>
            <a:pathLst>
              <a:path w="1469" h="2069" extrusionOk="0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"/>
          <p:cNvSpPr/>
          <p:nvPr/>
        </p:nvSpPr>
        <p:spPr>
          <a:xfrm flipH="1">
            <a:off x="8685329" y="1322703"/>
            <a:ext cx="26408" cy="22989"/>
          </a:xfrm>
          <a:custGeom>
            <a:avLst/>
            <a:gdLst/>
            <a:ahLst/>
            <a:cxnLst/>
            <a:rect l="l" t="t" r="r" b="b"/>
            <a:pathLst>
              <a:path w="1035" h="901" extrusionOk="0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"/>
          <p:cNvSpPr/>
          <p:nvPr/>
        </p:nvSpPr>
        <p:spPr>
          <a:xfrm flipH="1">
            <a:off x="7354186" y="1341431"/>
            <a:ext cx="17070" cy="17044"/>
          </a:xfrm>
          <a:custGeom>
            <a:avLst/>
            <a:gdLst/>
            <a:ahLst/>
            <a:cxnLst/>
            <a:rect l="l" t="t" r="r" b="b"/>
            <a:pathLst>
              <a:path w="669" h="668" extrusionOk="0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"/>
          <p:cNvSpPr/>
          <p:nvPr/>
        </p:nvSpPr>
        <p:spPr>
          <a:xfrm flipH="1">
            <a:off x="8938107" y="1345666"/>
            <a:ext cx="18754" cy="11941"/>
          </a:xfrm>
          <a:custGeom>
            <a:avLst/>
            <a:gdLst/>
            <a:ahLst/>
            <a:cxnLst/>
            <a:rect l="l" t="t" r="r" b="b"/>
            <a:pathLst>
              <a:path w="735" h="468" extrusionOk="0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"/>
          <p:cNvSpPr/>
          <p:nvPr/>
        </p:nvSpPr>
        <p:spPr>
          <a:xfrm flipH="1">
            <a:off x="8225728" y="1347376"/>
            <a:ext cx="15360" cy="14493"/>
          </a:xfrm>
          <a:custGeom>
            <a:avLst/>
            <a:gdLst/>
            <a:ahLst/>
            <a:cxnLst/>
            <a:rect l="l" t="t" r="r" b="b"/>
            <a:pathLst>
              <a:path w="602" h="568" extrusionOk="0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"/>
          <p:cNvSpPr/>
          <p:nvPr/>
        </p:nvSpPr>
        <p:spPr>
          <a:xfrm flipH="1">
            <a:off x="7795928" y="1349085"/>
            <a:ext cx="22989" cy="19596"/>
          </a:xfrm>
          <a:custGeom>
            <a:avLst/>
            <a:gdLst/>
            <a:ahLst/>
            <a:cxnLst/>
            <a:rect l="l" t="t" r="r" b="b"/>
            <a:pathLst>
              <a:path w="901" h="768" extrusionOk="0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"/>
          <p:cNvSpPr/>
          <p:nvPr/>
        </p:nvSpPr>
        <p:spPr>
          <a:xfrm flipH="1">
            <a:off x="9076832" y="1367813"/>
            <a:ext cx="22173" cy="11941"/>
          </a:xfrm>
          <a:custGeom>
            <a:avLst/>
            <a:gdLst/>
            <a:ahLst/>
            <a:cxnLst/>
            <a:rect l="l" t="t" r="r" b="b"/>
            <a:pathLst>
              <a:path w="869" h="468" extrusionOk="0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"/>
          <p:cNvSpPr/>
          <p:nvPr/>
        </p:nvSpPr>
        <p:spPr>
          <a:xfrm flipH="1">
            <a:off x="7859766" y="1366104"/>
            <a:ext cx="40875" cy="40033"/>
          </a:xfrm>
          <a:custGeom>
            <a:avLst/>
            <a:gdLst/>
            <a:ahLst/>
            <a:cxnLst/>
            <a:rect l="l" t="t" r="r" b="b"/>
            <a:pathLst>
              <a:path w="1602" h="1569" extrusionOk="0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"/>
          <p:cNvSpPr/>
          <p:nvPr/>
        </p:nvSpPr>
        <p:spPr>
          <a:xfrm flipH="1">
            <a:off x="8790018" y="1372074"/>
            <a:ext cx="27250" cy="26408"/>
          </a:xfrm>
          <a:custGeom>
            <a:avLst/>
            <a:gdLst/>
            <a:ahLst/>
            <a:cxnLst/>
            <a:rect l="l" t="t" r="r" b="b"/>
            <a:pathLst>
              <a:path w="1068" h="1035" extrusionOk="0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"/>
          <p:cNvSpPr/>
          <p:nvPr/>
        </p:nvSpPr>
        <p:spPr>
          <a:xfrm flipH="1">
            <a:off x="8790018" y="1372074"/>
            <a:ext cx="27250" cy="26408"/>
          </a:xfrm>
          <a:custGeom>
            <a:avLst/>
            <a:gdLst/>
            <a:ahLst/>
            <a:cxnLst/>
            <a:rect l="l" t="t" r="r" b="b"/>
            <a:pathLst>
              <a:path w="1068" h="1035" fill="none" extrusionOk="0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"/>
          <p:cNvSpPr/>
          <p:nvPr/>
        </p:nvSpPr>
        <p:spPr>
          <a:xfrm flipH="1">
            <a:off x="8841073" y="1378861"/>
            <a:ext cx="20463" cy="11941"/>
          </a:xfrm>
          <a:custGeom>
            <a:avLst/>
            <a:gdLst/>
            <a:ahLst/>
            <a:cxnLst/>
            <a:rect l="l" t="t" r="r" b="b"/>
            <a:pathLst>
              <a:path w="802" h="468" extrusionOk="0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"/>
          <p:cNvSpPr/>
          <p:nvPr/>
        </p:nvSpPr>
        <p:spPr>
          <a:xfrm flipH="1">
            <a:off x="8685329" y="1390777"/>
            <a:ext cx="11941" cy="8548"/>
          </a:xfrm>
          <a:custGeom>
            <a:avLst/>
            <a:gdLst/>
            <a:ahLst/>
            <a:cxnLst/>
            <a:rect l="l" t="t" r="r" b="b"/>
            <a:pathLst>
              <a:path w="468" h="335" extrusionOk="0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"/>
          <p:cNvSpPr/>
          <p:nvPr/>
        </p:nvSpPr>
        <p:spPr>
          <a:xfrm flipH="1">
            <a:off x="8734701" y="1406953"/>
            <a:ext cx="6838" cy="6838"/>
          </a:xfrm>
          <a:custGeom>
            <a:avLst/>
            <a:gdLst/>
            <a:ahLst/>
            <a:cxnLst/>
            <a:rect l="l" t="t" r="r" b="b"/>
            <a:pathLst>
              <a:path w="268" h="268" extrusionOk="0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"/>
          <p:cNvSpPr/>
          <p:nvPr/>
        </p:nvSpPr>
        <p:spPr>
          <a:xfrm flipH="1">
            <a:off x="6903974" y="1402692"/>
            <a:ext cx="19596" cy="18754"/>
          </a:xfrm>
          <a:custGeom>
            <a:avLst/>
            <a:gdLst/>
            <a:ahLst/>
            <a:cxnLst/>
            <a:rect l="l" t="t" r="r" b="b"/>
            <a:pathLst>
              <a:path w="768" h="735" extrusionOk="0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"/>
          <p:cNvSpPr/>
          <p:nvPr/>
        </p:nvSpPr>
        <p:spPr>
          <a:xfrm flipH="1">
            <a:off x="7315888" y="1413766"/>
            <a:ext cx="37482" cy="42585"/>
          </a:xfrm>
          <a:custGeom>
            <a:avLst/>
            <a:gdLst/>
            <a:ahLst/>
            <a:cxnLst/>
            <a:rect l="l" t="t" r="r" b="b"/>
            <a:pathLst>
              <a:path w="1469" h="1669" extrusionOk="0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"/>
          <p:cNvSpPr/>
          <p:nvPr/>
        </p:nvSpPr>
        <p:spPr>
          <a:xfrm flipH="1">
            <a:off x="8987478" y="1418027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extrusionOk="0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"/>
          <p:cNvSpPr/>
          <p:nvPr/>
        </p:nvSpPr>
        <p:spPr>
          <a:xfrm flipH="1">
            <a:off x="8788308" y="1428233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"/>
          <p:cNvSpPr/>
          <p:nvPr/>
        </p:nvSpPr>
        <p:spPr>
          <a:xfrm flipH="1">
            <a:off x="6940563" y="1432494"/>
            <a:ext cx="15335" cy="15335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"/>
          <p:cNvSpPr/>
          <p:nvPr/>
        </p:nvSpPr>
        <p:spPr>
          <a:xfrm flipH="1">
            <a:off x="7452929" y="1453773"/>
            <a:ext cx="40875" cy="34905"/>
          </a:xfrm>
          <a:custGeom>
            <a:avLst/>
            <a:gdLst/>
            <a:ahLst/>
            <a:cxnLst/>
            <a:rect l="l" t="t" r="r" b="b"/>
            <a:pathLst>
              <a:path w="1602" h="1368" extrusionOk="0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"/>
          <p:cNvSpPr/>
          <p:nvPr/>
        </p:nvSpPr>
        <p:spPr>
          <a:xfrm flipH="1">
            <a:off x="8960228" y="1467398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extrusionOk="0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"/>
          <p:cNvSpPr/>
          <p:nvPr/>
        </p:nvSpPr>
        <p:spPr>
          <a:xfrm flipH="1">
            <a:off x="8960228" y="1467398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fill="none" extrusionOk="0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"/>
          <p:cNvSpPr/>
          <p:nvPr/>
        </p:nvSpPr>
        <p:spPr>
          <a:xfrm flipH="1">
            <a:off x="9070887" y="1481865"/>
            <a:ext cx="24699" cy="24699"/>
          </a:xfrm>
          <a:custGeom>
            <a:avLst/>
            <a:gdLst/>
            <a:ahLst/>
            <a:cxnLst/>
            <a:rect l="l" t="t" r="r" b="b"/>
            <a:pathLst>
              <a:path w="968" h="968" extrusionOk="0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"/>
          <p:cNvSpPr/>
          <p:nvPr/>
        </p:nvSpPr>
        <p:spPr>
          <a:xfrm flipH="1">
            <a:off x="7112483" y="1491229"/>
            <a:ext cx="13651" cy="14493"/>
          </a:xfrm>
          <a:custGeom>
            <a:avLst/>
            <a:gdLst/>
            <a:ahLst/>
            <a:cxnLst/>
            <a:rect l="l" t="t" r="r" b="b"/>
            <a:pathLst>
              <a:path w="535" h="568" extrusionOk="0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"/>
          <p:cNvSpPr/>
          <p:nvPr/>
        </p:nvSpPr>
        <p:spPr>
          <a:xfrm flipH="1">
            <a:off x="8719366" y="1488652"/>
            <a:ext cx="40875" cy="51949"/>
          </a:xfrm>
          <a:custGeom>
            <a:avLst/>
            <a:gdLst/>
            <a:ahLst/>
            <a:cxnLst/>
            <a:rect l="l" t="t" r="r" b="b"/>
            <a:pathLst>
              <a:path w="1602" h="2036" extrusionOk="0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"/>
          <p:cNvSpPr/>
          <p:nvPr/>
        </p:nvSpPr>
        <p:spPr>
          <a:xfrm flipH="1">
            <a:off x="8719366" y="1488652"/>
            <a:ext cx="40875" cy="51949"/>
          </a:xfrm>
          <a:custGeom>
            <a:avLst/>
            <a:gdLst/>
            <a:ahLst/>
            <a:cxnLst/>
            <a:rect l="l" t="t" r="r" b="b"/>
            <a:pathLst>
              <a:path w="1602" h="2036" fill="none" extrusionOk="0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"/>
          <p:cNvSpPr/>
          <p:nvPr/>
        </p:nvSpPr>
        <p:spPr>
          <a:xfrm flipH="1">
            <a:off x="7695501" y="1499726"/>
            <a:ext cx="47688" cy="37482"/>
          </a:xfrm>
          <a:custGeom>
            <a:avLst/>
            <a:gdLst/>
            <a:ahLst/>
            <a:cxnLst/>
            <a:rect l="l" t="t" r="r" b="b"/>
            <a:pathLst>
              <a:path w="1869" h="1469" extrusionOk="0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"/>
          <p:cNvSpPr/>
          <p:nvPr/>
        </p:nvSpPr>
        <p:spPr>
          <a:xfrm flipH="1">
            <a:off x="8901518" y="1515902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"/>
          <p:cNvSpPr/>
          <p:nvPr/>
        </p:nvSpPr>
        <p:spPr>
          <a:xfrm flipH="1">
            <a:off x="8075087" y="1525266"/>
            <a:ext cx="20463" cy="18754"/>
          </a:xfrm>
          <a:custGeom>
            <a:avLst/>
            <a:gdLst/>
            <a:ahLst/>
            <a:cxnLst/>
            <a:rect l="l" t="t" r="r" b="b"/>
            <a:pathLst>
              <a:path w="802" h="735" extrusionOk="0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"/>
          <p:cNvSpPr/>
          <p:nvPr/>
        </p:nvSpPr>
        <p:spPr>
          <a:xfrm flipH="1">
            <a:off x="8838522" y="1581425"/>
            <a:ext cx="46004" cy="57052"/>
          </a:xfrm>
          <a:custGeom>
            <a:avLst/>
            <a:gdLst/>
            <a:ahLst/>
            <a:cxnLst/>
            <a:rect l="l" t="t" r="r" b="b"/>
            <a:pathLst>
              <a:path w="1803" h="2236" extrusionOk="0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"/>
          <p:cNvSpPr/>
          <p:nvPr/>
        </p:nvSpPr>
        <p:spPr>
          <a:xfrm flipH="1">
            <a:off x="6728635" y="1555910"/>
            <a:ext cx="125126" cy="85986"/>
          </a:xfrm>
          <a:custGeom>
            <a:avLst/>
            <a:gdLst/>
            <a:ahLst/>
            <a:cxnLst/>
            <a:rect l="l" t="t" r="r" b="b"/>
            <a:pathLst>
              <a:path w="4904" h="3370" extrusionOk="0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"/>
          <p:cNvSpPr/>
          <p:nvPr/>
        </p:nvSpPr>
        <p:spPr>
          <a:xfrm flipH="1">
            <a:off x="8901518" y="1594208"/>
            <a:ext cx="19596" cy="15335"/>
          </a:xfrm>
          <a:custGeom>
            <a:avLst/>
            <a:gdLst/>
            <a:ahLst/>
            <a:cxnLst/>
            <a:rect l="l" t="t" r="r" b="b"/>
            <a:pathLst>
              <a:path w="768" h="601" extrusionOk="0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8620649" y="1622300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"/>
          <p:cNvSpPr/>
          <p:nvPr/>
        </p:nvSpPr>
        <p:spPr>
          <a:xfrm flipH="1">
            <a:off x="7920186" y="1641870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"/>
          <p:cNvSpPr/>
          <p:nvPr/>
        </p:nvSpPr>
        <p:spPr>
          <a:xfrm flipH="1">
            <a:off x="6823959" y="1648682"/>
            <a:ext cx="19596" cy="17886"/>
          </a:xfrm>
          <a:custGeom>
            <a:avLst/>
            <a:gdLst/>
            <a:ahLst/>
            <a:cxnLst/>
            <a:rect l="l" t="t" r="r" b="b"/>
            <a:pathLst>
              <a:path w="768" h="701" extrusionOk="0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"/>
          <p:cNvSpPr/>
          <p:nvPr/>
        </p:nvSpPr>
        <p:spPr>
          <a:xfrm flipH="1">
            <a:off x="7998491" y="1652918"/>
            <a:ext cx="15335" cy="15360"/>
          </a:xfrm>
          <a:custGeom>
            <a:avLst/>
            <a:gdLst/>
            <a:ahLst/>
            <a:cxnLst/>
            <a:rect l="l" t="t" r="r" b="b"/>
            <a:pathLst>
              <a:path w="601" h="602" extrusionOk="0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"/>
          <p:cNvSpPr/>
          <p:nvPr/>
        </p:nvSpPr>
        <p:spPr>
          <a:xfrm flipH="1">
            <a:off x="8416376" y="1666543"/>
            <a:ext cx="15360" cy="17912"/>
          </a:xfrm>
          <a:custGeom>
            <a:avLst/>
            <a:gdLst/>
            <a:ahLst/>
            <a:cxnLst/>
            <a:rect l="l" t="t" r="r" b="b"/>
            <a:pathLst>
              <a:path w="602" h="702" extrusionOk="0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"/>
          <p:cNvSpPr/>
          <p:nvPr/>
        </p:nvSpPr>
        <p:spPr>
          <a:xfrm flipH="1">
            <a:off x="9043637" y="1675907"/>
            <a:ext cx="24724" cy="18754"/>
          </a:xfrm>
          <a:custGeom>
            <a:avLst/>
            <a:gdLst/>
            <a:ahLst/>
            <a:cxnLst/>
            <a:rect l="l" t="t" r="r" b="b"/>
            <a:pathLst>
              <a:path w="969" h="735" extrusionOk="0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"/>
          <p:cNvSpPr/>
          <p:nvPr/>
        </p:nvSpPr>
        <p:spPr>
          <a:xfrm flipH="1">
            <a:off x="8130404" y="1698029"/>
            <a:ext cx="13651" cy="15360"/>
          </a:xfrm>
          <a:custGeom>
            <a:avLst/>
            <a:gdLst/>
            <a:ahLst/>
            <a:cxnLst/>
            <a:rect l="l" t="t" r="r" b="b"/>
            <a:pathLst>
              <a:path w="535" h="602" extrusionOk="0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"/>
          <p:cNvSpPr/>
          <p:nvPr/>
        </p:nvSpPr>
        <p:spPr>
          <a:xfrm flipH="1">
            <a:off x="7313337" y="1696345"/>
            <a:ext cx="23857" cy="24699"/>
          </a:xfrm>
          <a:custGeom>
            <a:avLst/>
            <a:gdLst/>
            <a:ahLst/>
            <a:cxnLst/>
            <a:rect l="l" t="t" r="r" b="b"/>
            <a:pathLst>
              <a:path w="935" h="968" extrusionOk="0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"/>
          <p:cNvSpPr/>
          <p:nvPr/>
        </p:nvSpPr>
        <p:spPr>
          <a:xfrm flipH="1">
            <a:off x="8154235" y="1726963"/>
            <a:ext cx="14493" cy="14518"/>
          </a:xfrm>
          <a:custGeom>
            <a:avLst/>
            <a:gdLst/>
            <a:ahLst/>
            <a:cxnLst/>
            <a:rect l="l" t="t" r="r" b="b"/>
            <a:pathLst>
              <a:path w="568" h="569" extrusionOk="0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"/>
          <p:cNvSpPr/>
          <p:nvPr/>
        </p:nvSpPr>
        <p:spPr>
          <a:xfrm flipH="1">
            <a:off x="8562781" y="1733775"/>
            <a:ext cx="14493" cy="18754"/>
          </a:xfrm>
          <a:custGeom>
            <a:avLst/>
            <a:gdLst/>
            <a:ahLst/>
            <a:cxnLst/>
            <a:rect l="l" t="t" r="r" b="b"/>
            <a:pathLst>
              <a:path w="568" h="735" extrusionOk="0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"/>
          <p:cNvSpPr/>
          <p:nvPr/>
        </p:nvSpPr>
        <p:spPr>
          <a:xfrm flipH="1">
            <a:off x="6872463" y="1735485"/>
            <a:ext cx="24724" cy="12783"/>
          </a:xfrm>
          <a:custGeom>
            <a:avLst/>
            <a:gdLst/>
            <a:ahLst/>
            <a:cxnLst/>
            <a:rect l="l" t="t" r="r" b="b"/>
            <a:pathLst>
              <a:path w="969" h="501" extrusionOk="0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"/>
          <p:cNvSpPr/>
          <p:nvPr/>
        </p:nvSpPr>
        <p:spPr>
          <a:xfrm flipH="1">
            <a:off x="6772904" y="1741455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extrusionOk="0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"/>
          <p:cNvSpPr/>
          <p:nvPr/>
        </p:nvSpPr>
        <p:spPr>
          <a:xfrm flipH="1">
            <a:off x="6772904" y="1741455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fill="none" extrusionOk="0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"/>
          <p:cNvSpPr/>
          <p:nvPr/>
        </p:nvSpPr>
        <p:spPr>
          <a:xfrm flipH="1">
            <a:off x="7589945" y="1753371"/>
            <a:ext cx="38324" cy="37456"/>
          </a:xfrm>
          <a:custGeom>
            <a:avLst/>
            <a:gdLst/>
            <a:ahLst/>
            <a:cxnLst/>
            <a:rect l="l" t="t" r="r" b="b"/>
            <a:pathLst>
              <a:path w="1502" h="1468" extrusionOk="0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"/>
          <p:cNvSpPr/>
          <p:nvPr/>
        </p:nvSpPr>
        <p:spPr>
          <a:xfrm flipH="1">
            <a:off x="8424030" y="1791669"/>
            <a:ext cx="16202" cy="19596"/>
          </a:xfrm>
          <a:custGeom>
            <a:avLst/>
            <a:gdLst/>
            <a:ahLst/>
            <a:cxnLst/>
            <a:rect l="l" t="t" r="r" b="b"/>
            <a:pathLst>
              <a:path w="635" h="768" extrusionOk="0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"/>
          <p:cNvSpPr/>
          <p:nvPr/>
        </p:nvSpPr>
        <p:spPr>
          <a:xfrm flipH="1">
            <a:off x="8891287" y="1827415"/>
            <a:ext cx="11099" cy="8522"/>
          </a:xfrm>
          <a:custGeom>
            <a:avLst/>
            <a:gdLst/>
            <a:ahLst/>
            <a:cxnLst/>
            <a:rect l="l" t="t" r="r" b="b"/>
            <a:pathLst>
              <a:path w="435" h="334" extrusionOk="0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"/>
          <p:cNvSpPr/>
          <p:nvPr/>
        </p:nvSpPr>
        <p:spPr>
          <a:xfrm flipH="1">
            <a:off x="8319342" y="1808687"/>
            <a:ext cx="28118" cy="45136"/>
          </a:xfrm>
          <a:custGeom>
            <a:avLst/>
            <a:gdLst/>
            <a:ahLst/>
            <a:cxnLst/>
            <a:rect l="l" t="t" r="r" b="b"/>
            <a:pathLst>
              <a:path w="1102" h="1769" extrusionOk="0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"/>
          <p:cNvSpPr/>
          <p:nvPr/>
        </p:nvSpPr>
        <p:spPr>
          <a:xfrm flipH="1">
            <a:off x="7266542" y="1901460"/>
            <a:ext cx="28960" cy="28092"/>
          </a:xfrm>
          <a:custGeom>
            <a:avLst/>
            <a:gdLst/>
            <a:ahLst/>
            <a:cxnLst/>
            <a:rect l="l" t="t" r="r" b="b"/>
            <a:pathLst>
              <a:path w="1135" h="1101" extrusionOk="0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"/>
          <p:cNvSpPr/>
          <p:nvPr/>
        </p:nvSpPr>
        <p:spPr>
          <a:xfrm flipH="1">
            <a:off x="7745714" y="1921872"/>
            <a:ext cx="42585" cy="31511"/>
          </a:xfrm>
          <a:custGeom>
            <a:avLst/>
            <a:gdLst/>
            <a:ahLst/>
            <a:cxnLst/>
            <a:rect l="l" t="t" r="r" b="b"/>
            <a:pathLst>
              <a:path w="1669" h="1235" extrusionOk="0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"/>
          <p:cNvSpPr/>
          <p:nvPr/>
        </p:nvSpPr>
        <p:spPr>
          <a:xfrm flipH="1">
            <a:off x="8850437" y="1951673"/>
            <a:ext cx="30669" cy="30669"/>
          </a:xfrm>
          <a:custGeom>
            <a:avLst/>
            <a:gdLst/>
            <a:ahLst/>
            <a:cxnLst/>
            <a:rect l="l" t="t" r="r" b="b"/>
            <a:pathLst>
              <a:path w="1202" h="1202" extrusionOk="0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"/>
          <p:cNvSpPr/>
          <p:nvPr/>
        </p:nvSpPr>
        <p:spPr>
          <a:xfrm flipH="1">
            <a:off x="8850437" y="1951673"/>
            <a:ext cx="30669" cy="30669"/>
          </a:xfrm>
          <a:custGeom>
            <a:avLst/>
            <a:gdLst/>
            <a:ahLst/>
            <a:cxnLst/>
            <a:rect l="l" t="t" r="r" b="b"/>
            <a:pathLst>
              <a:path w="1202" h="1202" fill="none" extrusionOk="0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"/>
          <p:cNvSpPr/>
          <p:nvPr/>
        </p:nvSpPr>
        <p:spPr>
          <a:xfrm flipH="1">
            <a:off x="8558520" y="1970401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"/>
          <p:cNvSpPr/>
          <p:nvPr/>
        </p:nvSpPr>
        <p:spPr>
          <a:xfrm flipH="1">
            <a:off x="8748301" y="2029979"/>
            <a:ext cx="13651" cy="13625"/>
          </a:xfrm>
          <a:custGeom>
            <a:avLst/>
            <a:gdLst/>
            <a:ahLst/>
            <a:cxnLst/>
            <a:rect l="l" t="t" r="r" b="b"/>
            <a:pathLst>
              <a:path w="535" h="534" extrusionOk="0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"/>
          <p:cNvSpPr/>
          <p:nvPr/>
        </p:nvSpPr>
        <p:spPr>
          <a:xfrm flipH="1">
            <a:off x="8370423" y="2030821"/>
            <a:ext cx="24699" cy="18754"/>
          </a:xfrm>
          <a:custGeom>
            <a:avLst/>
            <a:gdLst/>
            <a:ahLst/>
            <a:cxnLst/>
            <a:rect l="l" t="t" r="r" b="b"/>
            <a:pathLst>
              <a:path w="968" h="735" extrusionOk="0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"/>
          <p:cNvSpPr/>
          <p:nvPr/>
        </p:nvSpPr>
        <p:spPr>
          <a:xfrm flipH="1">
            <a:off x="7682718" y="2030821"/>
            <a:ext cx="23857" cy="28118"/>
          </a:xfrm>
          <a:custGeom>
            <a:avLst/>
            <a:gdLst/>
            <a:ahLst/>
            <a:cxnLst/>
            <a:rect l="l" t="t" r="r" b="b"/>
            <a:pathLst>
              <a:path w="935" h="1102" extrusionOk="0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"/>
          <p:cNvSpPr/>
          <p:nvPr/>
        </p:nvSpPr>
        <p:spPr>
          <a:xfrm flipH="1">
            <a:off x="8656395" y="2029111"/>
            <a:ext cx="44269" cy="47688"/>
          </a:xfrm>
          <a:custGeom>
            <a:avLst/>
            <a:gdLst/>
            <a:ahLst/>
            <a:cxnLst/>
            <a:rect l="l" t="t" r="r" b="b"/>
            <a:pathLst>
              <a:path w="1735" h="1869" extrusionOk="0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"/>
          <p:cNvSpPr/>
          <p:nvPr/>
        </p:nvSpPr>
        <p:spPr>
          <a:xfrm flipH="1">
            <a:off x="8847044" y="2050391"/>
            <a:ext cx="28118" cy="18754"/>
          </a:xfrm>
          <a:custGeom>
            <a:avLst/>
            <a:gdLst/>
            <a:ahLst/>
            <a:cxnLst/>
            <a:rect l="l" t="t" r="r" b="b"/>
            <a:pathLst>
              <a:path w="1102" h="735" extrusionOk="0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"/>
          <p:cNvSpPr/>
          <p:nvPr/>
        </p:nvSpPr>
        <p:spPr>
          <a:xfrm flipH="1">
            <a:off x="9021515" y="2032530"/>
            <a:ext cx="74070" cy="120023"/>
          </a:xfrm>
          <a:custGeom>
            <a:avLst/>
            <a:gdLst/>
            <a:ahLst/>
            <a:cxnLst/>
            <a:rect l="l" t="t" r="r" b="b"/>
            <a:pathLst>
              <a:path w="2903" h="4704" extrusionOk="0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"/>
          <p:cNvSpPr/>
          <p:nvPr/>
        </p:nvSpPr>
        <p:spPr>
          <a:xfrm flipH="1">
            <a:off x="9110894" y="2067409"/>
            <a:ext cx="30644" cy="40033"/>
          </a:xfrm>
          <a:custGeom>
            <a:avLst/>
            <a:gdLst/>
            <a:ahLst/>
            <a:cxnLst/>
            <a:rect l="l" t="t" r="r" b="b"/>
            <a:pathLst>
              <a:path w="1201" h="1569" extrusionOk="0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"/>
          <p:cNvSpPr/>
          <p:nvPr/>
        </p:nvSpPr>
        <p:spPr>
          <a:xfrm flipH="1">
            <a:off x="9110894" y="2067409"/>
            <a:ext cx="30644" cy="40033"/>
          </a:xfrm>
          <a:custGeom>
            <a:avLst/>
            <a:gdLst/>
            <a:ahLst/>
            <a:cxnLst/>
            <a:rect l="l" t="t" r="r" b="b"/>
            <a:pathLst>
              <a:path w="1201" h="1569" fill="none" extrusionOk="0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"/>
          <p:cNvSpPr/>
          <p:nvPr/>
        </p:nvSpPr>
        <p:spPr>
          <a:xfrm flipH="1">
            <a:off x="8838522" y="2107417"/>
            <a:ext cx="25566" cy="27276"/>
          </a:xfrm>
          <a:custGeom>
            <a:avLst/>
            <a:gdLst/>
            <a:ahLst/>
            <a:cxnLst/>
            <a:rect l="l" t="t" r="r" b="b"/>
            <a:pathLst>
              <a:path w="1002" h="1069" extrusionOk="0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"/>
          <p:cNvSpPr/>
          <p:nvPr/>
        </p:nvSpPr>
        <p:spPr>
          <a:xfrm flipH="1">
            <a:off x="8455541" y="2111678"/>
            <a:ext cx="30644" cy="35772"/>
          </a:xfrm>
          <a:custGeom>
            <a:avLst/>
            <a:gdLst/>
            <a:ahLst/>
            <a:cxnLst/>
            <a:rect l="l" t="t" r="r" b="b"/>
            <a:pathLst>
              <a:path w="1201" h="1402" extrusionOk="0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"/>
          <p:cNvSpPr/>
          <p:nvPr/>
        </p:nvSpPr>
        <p:spPr>
          <a:xfrm flipH="1">
            <a:off x="8455541" y="2111678"/>
            <a:ext cx="30644" cy="35772"/>
          </a:xfrm>
          <a:custGeom>
            <a:avLst/>
            <a:gdLst/>
            <a:ahLst/>
            <a:cxnLst/>
            <a:rect l="l" t="t" r="r" b="b"/>
            <a:pathLst>
              <a:path w="1201" h="1402" fill="none" extrusionOk="0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"/>
          <p:cNvSpPr/>
          <p:nvPr/>
        </p:nvSpPr>
        <p:spPr>
          <a:xfrm flipH="1">
            <a:off x="9096427" y="2105707"/>
            <a:ext cx="18728" cy="27276"/>
          </a:xfrm>
          <a:custGeom>
            <a:avLst/>
            <a:gdLst/>
            <a:ahLst/>
            <a:cxnLst/>
            <a:rect l="l" t="t" r="r" b="b"/>
            <a:pathLst>
              <a:path w="734" h="1069" extrusionOk="0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"/>
          <p:cNvSpPr/>
          <p:nvPr/>
        </p:nvSpPr>
        <p:spPr>
          <a:xfrm flipH="1">
            <a:off x="9055552" y="2120200"/>
            <a:ext cx="17912" cy="18728"/>
          </a:xfrm>
          <a:custGeom>
            <a:avLst/>
            <a:gdLst/>
            <a:ahLst/>
            <a:cxnLst/>
            <a:rect l="l" t="t" r="r" b="b"/>
            <a:pathLst>
              <a:path w="702" h="734" extrusionOk="0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"/>
          <p:cNvSpPr/>
          <p:nvPr/>
        </p:nvSpPr>
        <p:spPr>
          <a:xfrm flipH="1">
            <a:off x="8786624" y="2132957"/>
            <a:ext cx="48530" cy="33221"/>
          </a:xfrm>
          <a:custGeom>
            <a:avLst/>
            <a:gdLst/>
            <a:ahLst/>
            <a:cxnLst/>
            <a:rect l="l" t="t" r="r" b="b"/>
            <a:pathLst>
              <a:path w="1902" h="1302" extrusionOk="0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"/>
          <p:cNvSpPr/>
          <p:nvPr/>
        </p:nvSpPr>
        <p:spPr>
          <a:xfrm flipH="1">
            <a:off x="9052159" y="2136351"/>
            <a:ext cx="18754" cy="29827"/>
          </a:xfrm>
          <a:custGeom>
            <a:avLst/>
            <a:gdLst/>
            <a:ahLst/>
            <a:cxnLst/>
            <a:rect l="l" t="t" r="r" b="b"/>
            <a:pathLst>
              <a:path w="735" h="1169" extrusionOk="0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"/>
          <p:cNvSpPr/>
          <p:nvPr/>
        </p:nvSpPr>
        <p:spPr>
          <a:xfrm flipH="1">
            <a:off x="8927033" y="2135509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"/>
          <p:cNvSpPr/>
          <p:nvPr/>
        </p:nvSpPr>
        <p:spPr>
          <a:xfrm flipH="1">
            <a:off x="8704057" y="213890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"/>
          <p:cNvSpPr/>
          <p:nvPr/>
        </p:nvSpPr>
        <p:spPr>
          <a:xfrm flipH="1">
            <a:off x="8393412" y="2136351"/>
            <a:ext cx="51923" cy="79199"/>
          </a:xfrm>
          <a:custGeom>
            <a:avLst/>
            <a:gdLst/>
            <a:ahLst/>
            <a:cxnLst/>
            <a:rect l="l" t="t" r="r" b="b"/>
            <a:pathLst>
              <a:path w="2035" h="3104" extrusionOk="0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"/>
          <p:cNvSpPr/>
          <p:nvPr/>
        </p:nvSpPr>
        <p:spPr>
          <a:xfrm flipH="1">
            <a:off x="8914276" y="2166152"/>
            <a:ext cx="21305" cy="10232"/>
          </a:xfrm>
          <a:custGeom>
            <a:avLst/>
            <a:gdLst/>
            <a:ahLst/>
            <a:cxnLst/>
            <a:rect l="l" t="t" r="r" b="b"/>
            <a:pathLst>
              <a:path w="835" h="401" extrusionOk="0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"/>
          <p:cNvSpPr/>
          <p:nvPr/>
        </p:nvSpPr>
        <p:spPr>
          <a:xfrm flipH="1">
            <a:off x="8487869" y="2165285"/>
            <a:ext cx="11941" cy="11099"/>
          </a:xfrm>
          <a:custGeom>
            <a:avLst/>
            <a:gdLst/>
            <a:ahLst/>
            <a:cxnLst/>
            <a:rect l="l" t="t" r="r" b="b"/>
            <a:pathLst>
              <a:path w="468" h="435" extrusionOk="0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"/>
          <p:cNvSpPr/>
          <p:nvPr/>
        </p:nvSpPr>
        <p:spPr>
          <a:xfrm flipH="1">
            <a:off x="8098918" y="223254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"/>
          <p:cNvSpPr/>
          <p:nvPr/>
        </p:nvSpPr>
        <p:spPr>
          <a:xfrm flipH="1">
            <a:off x="9047056" y="2253822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"/>
          <p:cNvSpPr/>
          <p:nvPr/>
        </p:nvSpPr>
        <p:spPr>
          <a:xfrm flipH="1">
            <a:off x="9047056" y="2253822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fill="none" extrusionOk="0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"/>
          <p:cNvSpPr/>
          <p:nvPr/>
        </p:nvSpPr>
        <p:spPr>
          <a:xfrm flipH="1">
            <a:off x="7908270" y="2245300"/>
            <a:ext cx="11941" cy="25566"/>
          </a:xfrm>
          <a:custGeom>
            <a:avLst/>
            <a:gdLst/>
            <a:ahLst/>
            <a:cxnLst/>
            <a:rect l="l" t="t" r="r" b="b"/>
            <a:pathLst>
              <a:path w="468" h="1002" extrusionOk="0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"/>
          <p:cNvSpPr/>
          <p:nvPr/>
        </p:nvSpPr>
        <p:spPr>
          <a:xfrm flipH="1">
            <a:off x="8513409" y="2275101"/>
            <a:ext cx="19596" cy="20438"/>
          </a:xfrm>
          <a:custGeom>
            <a:avLst/>
            <a:gdLst/>
            <a:ahLst/>
            <a:cxnLst/>
            <a:rect l="l" t="t" r="r" b="b"/>
            <a:pathLst>
              <a:path w="768" h="801" extrusionOk="0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"/>
          <p:cNvSpPr/>
          <p:nvPr/>
        </p:nvSpPr>
        <p:spPr>
          <a:xfrm flipH="1">
            <a:off x="8241062" y="2286149"/>
            <a:ext cx="26408" cy="18754"/>
          </a:xfrm>
          <a:custGeom>
            <a:avLst/>
            <a:gdLst/>
            <a:ahLst/>
            <a:cxnLst/>
            <a:rect l="l" t="t" r="r" b="b"/>
            <a:pathLst>
              <a:path w="1035" h="735" extrusionOk="0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"/>
          <p:cNvSpPr/>
          <p:nvPr/>
        </p:nvSpPr>
        <p:spPr>
          <a:xfrm flipH="1">
            <a:off x="8210419" y="2589140"/>
            <a:ext cx="65548" cy="67283"/>
          </a:xfrm>
          <a:custGeom>
            <a:avLst/>
            <a:gdLst/>
            <a:ahLst/>
            <a:cxnLst/>
            <a:rect l="l" t="t" r="r" b="b"/>
            <a:pathLst>
              <a:path w="2569" h="2637" extrusionOk="0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"/>
          <p:cNvSpPr/>
          <p:nvPr/>
        </p:nvSpPr>
        <p:spPr>
          <a:xfrm flipH="1">
            <a:off x="8364453" y="2639353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"/>
          <p:cNvSpPr/>
          <p:nvPr/>
        </p:nvSpPr>
        <p:spPr>
          <a:xfrm flipH="1">
            <a:off x="8453832" y="2735545"/>
            <a:ext cx="20438" cy="22989"/>
          </a:xfrm>
          <a:custGeom>
            <a:avLst/>
            <a:gdLst/>
            <a:ahLst/>
            <a:cxnLst/>
            <a:rect l="l" t="t" r="r" b="b"/>
            <a:pathLst>
              <a:path w="801" h="901" extrusionOk="0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"/>
          <p:cNvSpPr/>
          <p:nvPr/>
        </p:nvSpPr>
        <p:spPr>
          <a:xfrm flipH="1">
            <a:off x="8386600" y="2805328"/>
            <a:ext cx="60445" cy="76622"/>
          </a:xfrm>
          <a:custGeom>
            <a:avLst/>
            <a:gdLst/>
            <a:ahLst/>
            <a:cxnLst/>
            <a:rect l="l" t="t" r="r" b="b"/>
            <a:pathLst>
              <a:path w="2369" h="3003" extrusionOk="0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"/>
          <p:cNvSpPr/>
          <p:nvPr/>
        </p:nvSpPr>
        <p:spPr>
          <a:xfrm flipH="1">
            <a:off x="8386600" y="2805328"/>
            <a:ext cx="60445" cy="76622"/>
          </a:xfrm>
          <a:custGeom>
            <a:avLst/>
            <a:gdLst/>
            <a:ahLst/>
            <a:cxnLst/>
            <a:rect l="l" t="t" r="r" b="b"/>
            <a:pathLst>
              <a:path w="2369" h="3003" fill="none" extrusionOk="0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"/>
          <p:cNvSpPr/>
          <p:nvPr/>
        </p:nvSpPr>
        <p:spPr>
          <a:xfrm flipH="1">
            <a:off x="8240195" y="2821505"/>
            <a:ext cx="16202" cy="19596"/>
          </a:xfrm>
          <a:custGeom>
            <a:avLst/>
            <a:gdLst/>
            <a:ahLst/>
            <a:cxnLst/>
            <a:rect l="l" t="t" r="r" b="b"/>
            <a:pathLst>
              <a:path w="635" h="768" extrusionOk="0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"/>
          <p:cNvSpPr/>
          <p:nvPr/>
        </p:nvSpPr>
        <p:spPr>
          <a:xfrm flipH="1">
            <a:off x="8744907" y="2840233"/>
            <a:ext cx="26408" cy="28092"/>
          </a:xfrm>
          <a:custGeom>
            <a:avLst/>
            <a:gdLst/>
            <a:ahLst/>
            <a:cxnLst/>
            <a:rect l="l" t="t" r="r" b="b"/>
            <a:pathLst>
              <a:path w="1035" h="1101" extrusionOk="0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"/>
          <p:cNvSpPr/>
          <p:nvPr/>
        </p:nvSpPr>
        <p:spPr>
          <a:xfrm flipH="1">
            <a:off x="8223176" y="2892998"/>
            <a:ext cx="26408" cy="35772"/>
          </a:xfrm>
          <a:custGeom>
            <a:avLst/>
            <a:gdLst/>
            <a:ahLst/>
            <a:cxnLst/>
            <a:rect l="l" t="t" r="r" b="b"/>
            <a:pathLst>
              <a:path w="1035" h="1402" extrusionOk="0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"/>
          <p:cNvSpPr/>
          <p:nvPr/>
        </p:nvSpPr>
        <p:spPr>
          <a:xfrm flipH="1">
            <a:off x="8223176" y="2892998"/>
            <a:ext cx="26408" cy="35772"/>
          </a:xfrm>
          <a:custGeom>
            <a:avLst/>
            <a:gdLst/>
            <a:ahLst/>
            <a:cxnLst/>
            <a:rect l="l" t="t" r="r" b="b"/>
            <a:pathLst>
              <a:path w="1035" h="1402" fill="none" extrusionOk="0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"/>
          <p:cNvSpPr/>
          <p:nvPr/>
        </p:nvSpPr>
        <p:spPr>
          <a:xfrm flipH="1">
            <a:off x="8550865" y="2897259"/>
            <a:ext cx="49372" cy="29802"/>
          </a:xfrm>
          <a:custGeom>
            <a:avLst/>
            <a:gdLst/>
            <a:ahLst/>
            <a:cxnLst/>
            <a:rect l="l" t="t" r="r" b="b"/>
            <a:pathLst>
              <a:path w="1935" h="1168" extrusionOk="0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"/>
          <p:cNvSpPr/>
          <p:nvPr/>
        </p:nvSpPr>
        <p:spPr>
          <a:xfrm flipH="1">
            <a:off x="8388284" y="2897259"/>
            <a:ext cx="20463" cy="22147"/>
          </a:xfrm>
          <a:custGeom>
            <a:avLst/>
            <a:gdLst/>
            <a:ahLst/>
            <a:cxnLst/>
            <a:rect l="l" t="t" r="r" b="b"/>
            <a:pathLst>
              <a:path w="802" h="868" extrusionOk="0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"/>
          <p:cNvSpPr/>
          <p:nvPr/>
        </p:nvSpPr>
        <p:spPr>
          <a:xfrm flipH="1">
            <a:off x="8957677" y="2900653"/>
            <a:ext cx="15360" cy="14493"/>
          </a:xfrm>
          <a:custGeom>
            <a:avLst/>
            <a:gdLst/>
            <a:ahLst/>
            <a:cxnLst/>
            <a:rect l="l" t="t" r="r" b="b"/>
            <a:pathLst>
              <a:path w="602" h="568" extrusionOk="0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"/>
          <p:cNvSpPr/>
          <p:nvPr/>
        </p:nvSpPr>
        <p:spPr>
          <a:xfrm flipH="1">
            <a:off x="8892154" y="2924484"/>
            <a:ext cx="16202" cy="12783"/>
          </a:xfrm>
          <a:custGeom>
            <a:avLst/>
            <a:gdLst/>
            <a:ahLst/>
            <a:cxnLst/>
            <a:rect l="l" t="t" r="r" b="b"/>
            <a:pathLst>
              <a:path w="635" h="501" extrusionOk="0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"/>
          <p:cNvSpPr/>
          <p:nvPr/>
        </p:nvSpPr>
        <p:spPr>
          <a:xfrm flipH="1">
            <a:off x="8911724" y="2941502"/>
            <a:ext cx="26408" cy="42585"/>
          </a:xfrm>
          <a:custGeom>
            <a:avLst/>
            <a:gdLst/>
            <a:ahLst/>
            <a:cxnLst/>
            <a:rect l="l" t="t" r="r" b="b"/>
            <a:pathLst>
              <a:path w="1035" h="1669" extrusionOk="0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"/>
          <p:cNvSpPr/>
          <p:nvPr/>
        </p:nvSpPr>
        <p:spPr>
          <a:xfrm flipH="1">
            <a:off x="8944077" y="2945763"/>
            <a:ext cx="13625" cy="11099"/>
          </a:xfrm>
          <a:custGeom>
            <a:avLst/>
            <a:gdLst/>
            <a:ahLst/>
            <a:cxnLst/>
            <a:rect l="l" t="t" r="r" b="b"/>
            <a:pathLst>
              <a:path w="534" h="435" extrusionOk="0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"/>
          <p:cNvSpPr/>
          <p:nvPr/>
        </p:nvSpPr>
        <p:spPr>
          <a:xfrm flipH="1">
            <a:off x="8435104" y="2933006"/>
            <a:ext cx="38324" cy="61287"/>
          </a:xfrm>
          <a:custGeom>
            <a:avLst/>
            <a:gdLst/>
            <a:ahLst/>
            <a:cxnLst/>
            <a:rect l="l" t="t" r="r" b="b"/>
            <a:pathLst>
              <a:path w="1502" h="2402" extrusionOk="0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"/>
          <p:cNvSpPr/>
          <p:nvPr/>
        </p:nvSpPr>
        <p:spPr>
          <a:xfrm flipH="1">
            <a:off x="8687881" y="2947473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"/>
          <p:cNvSpPr/>
          <p:nvPr/>
        </p:nvSpPr>
        <p:spPr>
          <a:xfrm flipH="1">
            <a:off x="8332967" y="3047058"/>
            <a:ext cx="28960" cy="25541"/>
          </a:xfrm>
          <a:custGeom>
            <a:avLst/>
            <a:gdLst/>
            <a:ahLst/>
            <a:cxnLst/>
            <a:rect l="l" t="t" r="r" b="b"/>
            <a:pathLst>
              <a:path w="1135" h="1001" extrusionOk="0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"/>
          <p:cNvSpPr/>
          <p:nvPr/>
        </p:nvSpPr>
        <p:spPr>
          <a:xfrm flipH="1">
            <a:off x="8808746" y="3070021"/>
            <a:ext cx="22989" cy="28960"/>
          </a:xfrm>
          <a:custGeom>
            <a:avLst/>
            <a:gdLst/>
            <a:ahLst/>
            <a:cxnLst/>
            <a:rect l="l" t="t" r="r" b="b"/>
            <a:pathLst>
              <a:path w="901" h="1135" extrusionOk="0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"/>
          <p:cNvSpPr/>
          <p:nvPr/>
        </p:nvSpPr>
        <p:spPr>
          <a:xfrm flipH="1">
            <a:off x="8839389" y="3100665"/>
            <a:ext cx="28960" cy="18754"/>
          </a:xfrm>
          <a:custGeom>
            <a:avLst/>
            <a:gdLst/>
            <a:ahLst/>
            <a:cxnLst/>
            <a:rect l="l" t="t" r="r" b="b"/>
            <a:pathLst>
              <a:path w="1135" h="735" extrusionOk="0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"/>
          <p:cNvSpPr/>
          <p:nvPr/>
        </p:nvSpPr>
        <p:spPr>
          <a:xfrm flipH="1">
            <a:off x="8378920" y="3108319"/>
            <a:ext cx="8548" cy="12809"/>
          </a:xfrm>
          <a:custGeom>
            <a:avLst/>
            <a:gdLst/>
            <a:ahLst/>
            <a:cxnLst/>
            <a:rect l="l" t="t" r="r" b="b"/>
            <a:pathLst>
              <a:path w="335" h="502" extrusionOk="0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"/>
          <p:cNvSpPr/>
          <p:nvPr/>
        </p:nvSpPr>
        <p:spPr>
          <a:xfrm flipH="1">
            <a:off x="8481924" y="3121102"/>
            <a:ext cx="9390" cy="27250"/>
          </a:xfrm>
          <a:custGeom>
            <a:avLst/>
            <a:gdLst/>
            <a:ahLst/>
            <a:cxnLst/>
            <a:rect l="l" t="t" r="r" b="b"/>
            <a:pathLst>
              <a:path w="368" h="1068" extrusionOk="0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"/>
          <p:cNvSpPr/>
          <p:nvPr/>
        </p:nvSpPr>
        <p:spPr>
          <a:xfrm flipH="1">
            <a:off x="8794279" y="3148327"/>
            <a:ext cx="14493" cy="20463"/>
          </a:xfrm>
          <a:custGeom>
            <a:avLst/>
            <a:gdLst/>
            <a:ahLst/>
            <a:cxnLst/>
            <a:rect l="l" t="t" r="r" b="b"/>
            <a:pathLst>
              <a:path w="568" h="802" extrusionOk="0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"/>
          <p:cNvSpPr/>
          <p:nvPr/>
        </p:nvSpPr>
        <p:spPr>
          <a:xfrm flipH="1">
            <a:off x="8845334" y="3161084"/>
            <a:ext cx="8548" cy="27276"/>
          </a:xfrm>
          <a:custGeom>
            <a:avLst/>
            <a:gdLst/>
            <a:ahLst/>
            <a:cxnLst/>
            <a:rect l="l" t="t" r="r" b="b"/>
            <a:pathLst>
              <a:path w="335" h="1069" extrusionOk="0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"/>
          <p:cNvSpPr/>
          <p:nvPr/>
        </p:nvSpPr>
        <p:spPr>
          <a:xfrm flipH="1">
            <a:off x="8684487" y="3176419"/>
            <a:ext cx="17886" cy="11074"/>
          </a:xfrm>
          <a:custGeom>
            <a:avLst/>
            <a:gdLst/>
            <a:ahLst/>
            <a:cxnLst/>
            <a:rect l="l" t="t" r="r" b="b"/>
            <a:pathLst>
              <a:path w="701" h="434" extrusionOk="0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"/>
          <p:cNvSpPr/>
          <p:nvPr/>
        </p:nvSpPr>
        <p:spPr>
          <a:xfrm flipH="1">
            <a:off x="8222334" y="3184073"/>
            <a:ext cx="12783" cy="18754"/>
          </a:xfrm>
          <a:custGeom>
            <a:avLst/>
            <a:gdLst/>
            <a:ahLst/>
            <a:cxnLst/>
            <a:rect l="l" t="t" r="r" b="b"/>
            <a:pathLst>
              <a:path w="501" h="735" extrusionOk="0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"/>
          <p:cNvSpPr/>
          <p:nvPr/>
        </p:nvSpPr>
        <p:spPr>
          <a:xfrm flipH="1">
            <a:off x="8144029" y="3204511"/>
            <a:ext cx="18754" cy="20438"/>
          </a:xfrm>
          <a:custGeom>
            <a:avLst/>
            <a:gdLst/>
            <a:ahLst/>
            <a:cxnLst/>
            <a:rect l="l" t="t" r="r" b="b"/>
            <a:pathLst>
              <a:path w="735" h="801" extrusionOk="0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"/>
          <p:cNvSpPr/>
          <p:nvPr/>
        </p:nvSpPr>
        <p:spPr>
          <a:xfrm flipH="1">
            <a:off x="9136409" y="3225790"/>
            <a:ext cx="5129" cy="7680"/>
          </a:xfrm>
          <a:custGeom>
            <a:avLst/>
            <a:gdLst/>
            <a:ahLst/>
            <a:cxnLst/>
            <a:rect l="l" t="t" r="r" b="b"/>
            <a:pathLst>
              <a:path w="201" h="301" extrusionOk="0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"/>
          <p:cNvSpPr/>
          <p:nvPr/>
        </p:nvSpPr>
        <p:spPr>
          <a:xfrm flipH="1">
            <a:off x="9089615" y="3225790"/>
            <a:ext cx="25541" cy="16177"/>
          </a:xfrm>
          <a:custGeom>
            <a:avLst/>
            <a:gdLst/>
            <a:ahLst/>
            <a:cxnLst/>
            <a:rect l="l" t="t" r="r" b="b"/>
            <a:pathLst>
              <a:path w="1001" h="634" extrusionOk="0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"/>
          <p:cNvSpPr/>
          <p:nvPr/>
        </p:nvSpPr>
        <p:spPr>
          <a:xfrm flipH="1">
            <a:off x="9010467" y="3247044"/>
            <a:ext cx="17886" cy="16202"/>
          </a:xfrm>
          <a:custGeom>
            <a:avLst/>
            <a:gdLst/>
            <a:ahLst/>
            <a:cxnLst/>
            <a:rect l="l" t="t" r="r" b="b"/>
            <a:pathLst>
              <a:path w="701" h="635" extrusionOk="0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"/>
          <p:cNvSpPr/>
          <p:nvPr/>
        </p:nvSpPr>
        <p:spPr>
          <a:xfrm flipH="1">
            <a:off x="8726179" y="3281107"/>
            <a:ext cx="51107" cy="90247"/>
          </a:xfrm>
          <a:custGeom>
            <a:avLst/>
            <a:gdLst/>
            <a:ahLst/>
            <a:cxnLst/>
            <a:rect l="l" t="t" r="r" b="b"/>
            <a:pathLst>
              <a:path w="2003" h="3537" extrusionOk="0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"/>
          <p:cNvSpPr/>
          <p:nvPr/>
        </p:nvSpPr>
        <p:spPr>
          <a:xfrm flipH="1">
            <a:off x="8406170" y="3333030"/>
            <a:ext cx="10232" cy="11941"/>
          </a:xfrm>
          <a:custGeom>
            <a:avLst/>
            <a:gdLst/>
            <a:ahLst/>
            <a:cxnLst/>
            <a:rect l="l" t="t" r="r" b="b"/>
            <a:pathLst>
              <a:path w="401" h="468" extrusionOk="0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"/>
          <p:cNvSpPr/>
          <p:nvPr/>
        </p:nvSpPr>
        <p:spPr>
          <a:xfrm flipH="1">
            <a:off x="8835128" y="3370460"/>
            <a:ext cx="25566" cy="49397"/>
          </a:xfrm>
          <a:custGeom>
            <a:avLst/>
            <a:gdLst/>
            <a:ahLst/>
            <a:cxnLst/>
            <a:rect l="l" t="t" r="r" b="b"/>
            <a:pathLst>
              <a:path w="1002" h="1936" extrusionOk="0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"/>
          <p:cNvSpPr/>
          <p:nvPr/>
        </p:nvSpPr>
        <p:spPr>
          <a:xfrm flipH="1">
            <a:off x="8989188" y="3472597"/>
            <a:ext cx="15335" cy="15360"/>
          </a:xfrm>
          <a:custGeom>
            <a:avLst/>
            <a:gdLst/>
            <a:ahLst/>
            <a:cxnLst/>
            <a:rect l="l" t="t" r="r" b="b"/>
            <a:pathLst>
              <a:path w="601" h="602" extrusionOk="0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"/>
          <p:cNvSpPr/>
          <p:nvPr/>
        </p:nvSpPr>
        <p:spPr>
          <a:xfrm flipH="1">
            <a:off x="8731282" y="3483670"/>
            <a:ext cx="70677" cy="40875"/>
          </a:xfrm>
          <a:custGeom>
            <a:avLst/>
            <a:gdLst/>
            <a:ahLst/>
            <a:cxnLst/>
            <a:rect l="l" t="t" r="r" b="b"/>
            <a:pathLst>
              <a:path w="2770" h="1602" extrusionOk="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"/>
          <p:cNvSpPr/>
          <p:nvPr/>
        </p:nvSpPr>
        <p:spPr>
          <a:xfrm flipH="1">
            <a:off x="8573829" y="3496428"/>
            <a:ext cx="17912" cy="14493"/>
          </a:xfrm>
          <a:custGeom>
            <a:avLst/>
            <a:gdLst/>
            <a:ahLst/>
            <a:cxnLst/>
            <a:rect l="l" t="t" r="r" b="b"/>
            <a:pathLst>
              <a:path w="702" h="568" extrusionOk="0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"/>
          <p:cNvSpPr/>
          <p:nvPr/>
        </p:nvSpPr>
        <p:spPr>
          <a:xfrm flipH="1">
            <a:off x="8767029" y="3533884"/>
            <a:ext cx="108133" cy="108107"/>
          </a:xfrm>
          <a:custGeom>
            <a:avLst/>
            <a:gdLst/>
            <a:ahLst/>
            <a:cxnLst/>
            <a:rect l="l" t="t" r="r" b="b"/>
            <a:pathLst>
              <a:path w="4238" h="4237" extrusionOk="0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"/>
          <p:cNvSpPr/>
          <p:nvPr/>
        </p:nvSpPr>
        <p:spPr>
          <a:xfrm flipH="1">
            <a:off x="8767029" y="3533884"/>
            <a:ext cx="108133" cy="108107"/>
          </a:xfrm>
          <a:custGeom>
            <a:avLst/>
            <a:gdLst/>
            <a:ahLst/>
            <a:cxnLst/>
            <a:rect l="l" t="t" r="r" b="b"/>
            <a:pathLst>
              <a:path w="4238" h="4237" fill="none" extrusionOk="0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"/>
          <p:cNvSpPr/>
          <p:nvPr/>
        </p:nvSpPr>
        <p:spPr>
          <a:xfrm flipH="1">
            <a:off x="8692984" y="3554296"/>
            <a:ext cx="21305" cy="23015"/>
          </a:xfrm>
          <a:custGeom>
            <a:avLst/>
            <a:gdLst/>
            <a:ahLst/>
            <a:cxnLst/>
            <a:rect l="l" t="t" r="r" b="b"/>
            <a:pathLst>
              <a:path w="835" h="902" extrusionOk="0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"/>
          <p:cNvSpPr/>
          <p:nvPr/>
        </p:nvSpPr>
        <p:spPr>
          <a:xfrm flipH="1">
            <a:off x="8853856" y="3551744"/>
            <a:ext cx="22147" cy="25566"/>
          </a:xfrm>
          <a:custGeom>
            <a:avLst/>
            <a:gdLst/>
            <a:ahLst/>
            <a:cxnLst/>
            <a:rect l="l" t="t" r="r" b="b"/>
            <a:pathLst>
              <a:path w="868" h="1002" extrusionOk="0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"/>
          <p:cNvSpPr/>
          <p:nvPr/>
        </p:nvSpPr>
        <p:spPr>
          <a:xfrm flipH="1">
            <a:off x="8159338" y="356963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"/>
          <p:cNvSpPr/>
          <p:nvPr/>
        </p:nvSpPr>
        <p:spPr>
          <a:xfrm flipH="1">
            <a:off x="8159338" y="356963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fill="none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"/>
          <p:cNvSpPr/>
          <p:nvPr/>
        </p:nvSpPr>
        <p:spPr>
          <a:xfrm flipH="1">
            <a:off x="8733834" y="3578127"/>
            <a:ext cx="51949" cy="65574"/>
          </a:xfrm>
          <a:custGeom>
            <a:avLst/>
            <a:gdLst/>
            <a:ahLst/>
            <a:cxnLst/>
            <a:rect l="l" t="t" r="r" b="b"/>
            <a:pathLst>
              <a:path w="2036" h="2570" extrusionOk="0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"/>
          <p:cNvSpPr/>
          <p:nvPr/>
        </p:nvSpPr>
        <p:spPr>
          <a:xfrm flipH="1">
            <a:off x="8733834" y="3578127"/>
            <a:ext cx="51949" cy="65574"/>
          </a:xfrm>
          <a:custGeom>
            <a:avLst/>
            <a:gdLst/>
            <a:ahLst/>
            <a:cxnLst/>
            <a:rect l="l" t="t" r="r" b="b"/>
            <a:pathLst>
              <a:path w="2036" h="2570" fill="none" extrusionOk="0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"/>
          <p:cNvSpPr/>
          <p:nvPr/>
        </p:nvSpPr>
        <p:spPr>
          <a:xfrm flipH="1">
            <a:off x="8678517" y="3581546"/>
            <a:ext cx="25566" cy="17886"/>
          </a:xfrm>
          <a:custGeom>
            <a:avLst/>
            <a:gdLst/>
            <a:ahLst/>
            <a:cxnLst/>
            <a:rect l="l" t="t" r="r" b="b"/>
            <a:pathLst>
              <a:path w="1002" h="701" extrusionOk="0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"/>
          <p:cNvSpPr/>
          <p:nvPr/>
        </p:nvSpPr>
        <p:spPr>
          <a:xfrm flipH="1">
            <a:off x="8880239" y="3584939"/>
            <a:ext cx="18754" cy="27276"/>
          </a:xfrm>
          <a:custGeom>
            <a:avLst/>
            <a:gdLst/>
            <a:ahLst/>
            <a:cxnLst/>
            <a:rect l="l" t="t" r="r" b="b"/>
            <a:pathLst>
              <a:path w="735" h="1069" extrusionOk="0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"/>
          <p:cNvSpPr/>
          <p:nvPr/>
        </p:nvSpPr>
        <p:spPr>
          <a:xfrm flipH="1">
            <a:off x="8713422" y="3599406"/>
            <a:ext cx="22147" cy="12809"/>
          </a:xfrm>
          <a:custGeom>
            <a:avLst/>
            <a:gdLst/>
            <a:ahLst/>
            <a:cxnLst/>
            <a:rect l="l" t="t" r="r" b="b"/>
            <a:pathLst>
              <a:path w="868" h="502" extrusionOk="0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"/>
          <p:cNvSpPr/>
          <p:nvPr/>
        </p:nvSpPr>
        <p:spPr>
          <a:xfrm flipH="1">
            <a:off x="8771290" y="3633469"/>
            <a:ext cx="17912" cy="22989"/>
          </a:xfrm>
          <a:custGeom>
            <a:avLst/>
            <a:gdLst/>
            <a:ahLst/>
            <a:cxnLst/>
            <a:rect l="l" t="t" r="r" b="b"/>
            <a:pathLst>
              <a:path w="702" h="901" extrusionOk="0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"/>
          <p:cNvSpPr/>
          <p:nvPr/>
        </p:nvSpPr>
        <p:spPr>
          <a:xfrm flipH="1">
            <a:off x="8875978" y="363686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"/>
          <p:cNvSpPr/>
          <p:nvPr/>
        </p:nvSpPr>
        <p:spPr>
          <a:xfrm flipH="1">
            <a:off x="8846202" y="3647936"/>
            <a:ext cx="36614" cy="43427"/>
          </a:xfrm>
          <a:custGeom>
            <a:avLst/>
            <a:gdLst/>
            <a:ahLst/>
            <a:cxnLst/>
            <a:rect l="l" t="t" r="r" b="b"/>
            <a:pathLst>
              <a:path w="1435" h="1702" extrusionOk="0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"/>
          <p:cNvSpPr/>
          <p:nvPr/>
        </p:nvSpPr>
        <p:spPr>
          <a:xfrm flipH="1">
            <a:off x="8342331" y="3658984"/>
            <a:ext cx="12783" cy="13651"/>
          </a:xfrm>
          <a:custGeom>
            <a:avLst/>
            <a:gdLst/>
            <a:ahLst/>
            <a:cxnLst/>
            <a:rect l="l" t="t" r="r" b="b"/>
            <a:pathLst>
              <a:path w="501" h="535" extrusionOk="0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"/>
          <p:cNvSpPr/>
          <p:nvPr/>
        </p:nvSpPr>
        <p:spPr>
          <a:xfrm flipH="1">
            <a:off x="8722786" y="3660693"/>
            <a:ext cx="31511" cy="28960"/>
          </a:xfrm>
          <a:custGeom>
            <a:avLst/>
            <a:gdLst/>
            <a:ahLst/>
            <a:cxnLst/>
            <a:rect l="l" t="t" r="r" b="b"/>
            <a:pathLst>
              <a:path w="1235" h="1135" extrusionOk="0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"/>
          <p:cNvSpPr/>
          <p:nvPr/>
        </p:nvSpPr>
        <p:spPr>
          <a:xfrm flipH="1">
            <a:off x="8857250" y="3674318"/>
            <a:ext cx="36640" cy="22147"/>
          </a:xfrm>
          <a:custGeom>
            <a:avLst/>
            <a:gdLst/>
            <a:ahLst/>
            <a:cxnLst/>
            <a:rect l="l" t="t" r="r" b="b"/>
            <a:pathLst>
              <a:path w="1436" h="868" extrusionOk="0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"/>
          <p:cNvSpPr/>
          <p:nvPr/>
        </p:nvSpPr>
        <p:spPr>
          <a:xfrm flipH="1">
            <a:off x="8287857" y="3736447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"/>
          <p:cNvSpPr/>
          <p:nvPr/>
        </p:nvSpPr>
        <p:spPr>
          <a:xfrm flipH="1">
            <a:off x="7901458" y="3747521"/>
            <a:ext cx="17912" cy="23831"/>
          </a:xfrm>
          <a:custGeom>
            <a:avLst/>
            <a:gdLst/>
            <a:ahLst/>
            <a:cxnLst/>
            <a:rect l="l" t="t" r="r" b="b"/>
            <a:pathLst>
              <a:path w="702" h="934" extrusionOk="0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"/>
          <p:cNvSpPr/>
          <p:nvPr/>
        </p:nvSpPr>
        <p:spPr>
          <a:xfrm flipH="1">
            <a:off x="6839268" y="3800286"/>
            <a:ext cx="18754" cy="19596"/>
          </a:xfrm>
          <a:custGeom>
            <a:avLst/>
            <a:gdLst/>
            <a:ahLst/>
            <a:cxnLst/>
            <a:rect l="l" t="t" r="r" b="b"/>
            <a:pathLst>
              <a:path w="735" h="768" extrusionOk="0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"/>
          <p:cNvSpPr/>
          <p:nvPr/>
        </p:nvSpPr>
        <p:spPr>
          <a:xfrm flipH="1">
            <a:off x="9007048" y="3778139"/>
            <a:ext cx="63864" cy="89405"/>
          </a:xfrm>
          <a:custGeom>
            <a:avLst/>
            <a:gdLst/>
            <a:ahLst/>
            <a:cxnLst/>
            <a:rect l="l" t="t" r="r" b="b"/>
            <a:pathLst>
              <a:path w="2503" h="3504" extrusionOk="0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"/>
          <p:cNvSpPr/>
          <p:nvPr/>
        </p:nvSpPr>
        <p:spPr>
          <a:xfrm flipH="1">
            <a:off x="8648741" y="3806231"/>
            <a:ext cx="11074" cy="22147"/>
          </a:xfrm>
          <a:custGeom>
            <a:avLst/>
            <a:gdLst/>
            <a:ahLst/>
            <a:cxnLst/>
            <a:rect l="l" t="t" r="r" b="b"/>
            <a:pathLst>
              <a:path w="434" h="868" extrusionOk="0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"/>
          <p:cNvSpPr/>
          <p:nvPr/>
        </p:nvSpPr>
        <p:spPr>
          <a:xfrm flipH="1">
            <a:off x="6852893" y="3812201"/>
            <a:ext cx="24699" cy="21305"/>
          </a:xfrm>
          <a:custGeom>
            <a:avLst/>
            <a:gdLst/>
            <a:ahLst/>
            <a:cxnLst/>
            <a:rect l="l" t="t" r="r" b="b"/>
            <a:pathLst>
              <a:path w="968" h="835" extrusionOk="0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"/>
          <p:cNvSpPr/>
          <p:nvPr/>
        </p:nvSpPr>
        <p:spPr>
          <a:xfrm flipH="1">
            <a:off x="8009539" y="3823249"/>
            <a:ext cx="12809" cy="13651"/>
          </a:xfrm>
          <a:custGeom>
            <a:avLst/>
            <a:gdLst/>
            <a:ahLst/>
            <a:cxnLst/>
            <a:rect l="l" t="t" r="r" b="b"/>
            <a:pathLst>
              <a:path w="502" h="535" extrusionOk="0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"/>
          <p:cNvSpPr/>
          <p:nvPr/>
        </p:nvSpPr>
        <p:spPr>
          <a:xfrm flipH="1">
            <a:off x="8197636" y="3845396"/>
            <a:ext cx="26408" cy="26408"/>
          </a:xfrm>
          <a:custGeom>
            <a:avLst/>
            <a:gdLst/>
            <a:ahLst/>
            <a:cxnLst/>
            <a:rect l="l" t="t" r="r" b="b"/>
            <a:pathLst>
              <a:path w="1035" h="1035" extrusionOk="0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"/>
          <p:cNvSpPr/>
          <p:nvPr/>
        </p:nvSpPr>
        <p:spPr>
          <a:xfrm flipH="1">
            <a:off x="6938011" y="3856444"/>
            <a:ext cx="19596" cy="15360"/>
          </a:xfrm>
          <a:custGeom>
            <a:avLst/>
            <a:gdLst/>
            <a:ahLst/>
            <a:cxnLst/>
            <a:rect l="l" t="t" r="r" b="b"/>
            <a:pathLst>
              <a:path w="768" h="602" extrusionOk="0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"/>
          <p:cNvSpPr/>
          <p:nvPr/>
        </p:nvSpPr>
        <p:spPr>
          <a:xfrm flipH="1">
            <a:off x="8874268" y="3844529"/>
            <a:ext cx="52791" cy="66416"/>
          </a:xfrm>
          <a:custGeom>
            <a:avLst/>
            <a:gdLst/>
            <a:ahLst/>
            <a:cxnLst/>
            <a:rect l="l" t="t" r="r" b="b"/>
            <a:pathLst>
              <a:path w="2069" h="2603" extrusionOk="0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"/>
          <p:cNvSpPr/>
          <p:nvPr/>
        </p:nvSpPr>
        <p:spPr>
          <a:xfrm flipH="1">
            <a:off x="6918441" y="3864099"/>
            <a:ext cx="56184" cy="45136"/>
          </a:xfrm>
          <a:custGeom>
            <a:avLst/>
            <a:gdLst/>
            <a:ahLst/>
            <a:cxnLst/>
            <a:rect l="l" t="t" r="r" b="b"/>
            <a:pathLst>
              <a:path w="2202" h="1769" extrusionOk="0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"/>
          <p:cNvSpPr/>
          <p:nvPr/>
        </p:nvSpPr>
        <p:spPr>
          <a:xfrm flipH="1">
            <a:off x="6918441" y="3864099"/>
            <a:ext cx="56184" cy="45136"/>
          </a:xfrm>
          <a:custGeom>
            <a:avLst/>
            <a:gdLst/>
            <a:ahLst/>
            <a:cxnLst/>
            <a:rect l="l" t="t" r="r" b="b"/>
            <a:pathLst>
              <a:path w="2202" h="1769" fill="none" extrusionOk="0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"/>
          <p:cNvSpPr/>
          <p:nvPr/>
        </p:nvSpPr>
        <p:spPr>
          <a:xfrm flipH="1">
            <a:off x="7359315" y="3943272"/>
            <a:ext cx="31511" cy="35772"/>
          </a:xfrm>
          <a:custGeom>
            <a:avLst/>
            <a:gdLst/>
            <a:ahLst/>
            <a:cxnLst/>
            <a:rect l="l" t="t" r="r" b="b"/>
            <a:pathLst>
              <a:path w="1235" h="1402" extrusionOk="0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"/>
          <p:cNvSpPr/>
          <p:nvPr/>
        </p:nvSpPr>
        <p:spPr>
          <a:xfrm flipH="1">
            <a:off x="9122810" y="395432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"/>
          <p:cNvSpPr/>
          <p:nvPr/>
        </p:nvSpPr>
        <p:spPr>
          <a:xfrm flipH="1">
            <a:off x="7628243" y="3957739"/>
            <a:ext cx="65574" cy="69809"/>
          </a:xfrm>
          <a:custGeom>
            <a:avLst/>
            <a:gdLst/>
            <a:ahLst/>
            <a:cxnLst/>
            <a:rect l="l" t="t" r="r" b="b"/>
            <a:pathLst>
              <a:path w="2570" h="2736" extrusionOk="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"/>
          <p:cNvSpPr/>
          <p:nvPr/>
        </p:nvSpPr>
        <p:spPr>
          <a:xfrm flipH="1">
            <a:off x="7238450" y="3960290"/>
            <a:ext cx="9390" cy="27250"/>
          </a:xfrm>
          <a:custGeom>
            <a:avLst/>
            <a:gdLst/>
            <a:ahLst/>
            <a:cxnLst/>
            <a:rect l="l" t="t" r="r" b="b"/>
            <a:pathLst>
              <a:path w="368" h="1068" extrusionOk="0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"/>
          <p:cNvSpPr/>
          <p:nvPr/>
        </p:nvSpPr>
        <p:spPr>
          <a:xfrm flipH="1">
            <a:off x="9039401" y="4010504"/>
            <a:ext cx="31511" cy="19596"/>
          </a:xfrm>
          <a:custGeom>
            <a:avLst/>
            <a:gdLst/>
            <a:ahLst/>
            <a:cxnLst/>
            <a:rect l="l" t="t" r="r" b="b"/>
            <a:pathLst>
              <a:path w="1235" h="768" extrusionOk="0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"/>
          <p:cNvSpPr/>
          <p:nvPr/>
        </p:nvSpPr>
        <p:spPr>
          <a:xfrm flipH="1">
            <a:off x="9067468" y="4057324"/>
            <a:ext cx="11099" cy="22147"/>
          </a:xfrm>
          <a:custGeom>
            <a:avLst/>
            <a:gdLst/>
            <a:ahLst/>
            <a:cxnLst/>
            <a:rect l="l" t="t" r="r" b="b"/>
            <a:pathLst>
              <a:path w="435" h="868" extrusionOk="0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"/>
          <p:cNvSpPr/>
          <p:nvPr/>
        </p:nvSpPr>
        <p:spPr>
          <a:xfrm flipH="1">
            <a:off x="8755981" y="4064979"/>
            <a:ext cx="38324" cy="34063"/>
          </a:xfrm>
          <a:custGeom>
            <a:avLst/>
            <a:gdLst/>
            <a:ahLst/>
            <a:cxnLst/>
            <a:rect l="l" t="t" r="r" b="b"/>
            <a:pathLst>
              <a:path w="1502" h="1335" extrusionOk="0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"/>
          <p:cNvSpPr/>
          <p:nvPr/>
        </p:nvSpPr>
        <p:spPr>
          <a:xfrm flipH="1">
            <a:off x="7106538" y="4070082"/>
            <a:ext cx="14493" cy="16202"/>
          </a:xfrm>
          <a:custGeom>
            <a:avLst/>
            <a:gdLst/>
            <a:ahLst/>
            <a:cxnLst/>
            <a:rect l="l" t="t" r="r" b="b"/>
            <a:pathLst>
              <a:path w="568" h="635" extrusionOk="0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"/>
          <p:cNvSpPr/>
          <p:nvPr/>
        </p:nvSpPr>
        <p:spPr>
          <a:xfrm flipH="1">
            <a:off x="7527816" y="4072633"/>
            <a:ext cx="11099" cy="8548"/>
          </a:xfrm>
          <a:custGeom>
            <a:avLst/>
            <a:gdLst/>
            <a:ahLst/>
            <a:cxnLst/>
            <a:rect l="l" t="t" r="r" b="b"/>
            <a:pathLst>
              <a:path w="435" h="335" extrusionOk="0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"/>
          <p:cNvSpPr/>
          <p:nvPr/>
        </p:nvSpPr>
        <p:spPr>
          <a:xfrm flipH="1">
            <a:off x="7395903" y="4073475"/>
            <a:ext cx="27250" cy="56210"/>
          </a:xfrm>
          <a:custGeom>
            <a:avLst/>
            <a:gdLst/>
            <a:ahLst/>
            <a:cxnLst/>
            <a:rect l="l" t="t" r="r" b="b"/>
            <a:pathLst>
              <a:path w="1068" h="2203" extrusionOk="0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"/>
          <p:cNvSpPr/>
          <p:nvPr/>
        </p:nvSpPr>
        <p:spPr>
          <a:xfrm flipH="1">
            <a:off x="9070887" y="4079446"/>
            <a:ext cx="36614" cy="57894"/>
          </a:xfrm>
          <a:custGeom>
            <a:avLst/>
            <a:gdLst/>
            <a:ahLst/>
            <a:cxnLst/>
            <a:rect l="l" t="t" r="r" b="b"/>
            <a:pathLst>
              <a:path w="1435" h="2269" extrusionOk="0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"/>
          <p:cNvSpPr/>
          <p:nvPr/>
        </p:nvSpPr>
        <p:spPr>
          <a:xfrm flipH="1">
            <a:off x="6867360" y="4084549"/>
            <a:ext cx="24724" cy="26408"/>
          </a:xfrm>
          <a:custGeom>
            <a:avLst/>
            <a:gdLst/>
            <a:ahLst/>
            <a:cxnLst/>
            <a:rect l="l" t="t" r="r" b="b"/>
            <a:pathLst>
              <a:path w="969" h="1035" extrusionOk="0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"/>
          <p:cNvSpPr/>
          <p:nvPr/>
        </p:nvSpPr>
        <p:spPr>
          <a:xfrm flipH="1">
            <a:off x="6757569" y="4103277"/>
            <a:ext cx="15360" cy="15335"/>
          </a:xfrm>
          <a:custGeom>
            <a:avLst/>
            <a:gdLst/>
            <a:ahLst/>
            <a:cxnLst/>
            <a:rect l="l" t="t" r="r" b="b"/>
            <a:pathLst>
              <a:path w="602" h="601" extrusionOk="0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"/>
          <p:cNvSpPr/>
          <p:nvPr/>
        </p:nvSpPr>
        <p:spPr>
          <a:xfrm flipH="1">
            <a:off x="9094718" y="4225825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"/>
          <p:cNvSpPr/>
          <p:nvPr/>
        </p:nvSpPr>
        <p:spPr>
          <a:xfrm flipH="1">
            <a:off x="9100663" y="4246263"/>
            <a:ext cx="40875" cy="21305"/>
          </a:xfrm>
          <a:custGeom>
            <a:avLst/>
            <a:gdLst/>
            <a:ahLst/>
            <a:cxnLst/>
            <a:rect l="l" t="t" r="r" b="b"/>
            <a:pathLst>
              <a:path w="1602" h="835" extrusionOk="0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"/>
          <p:cNvSpPr/>
          <p:nvPr/>
        </p:nvSpPr>
        <p:spPr>
          <a:xfrm flipH="1">
            <a:off x="9137277" y="4271803"/>
            <a:ext cx="4261" cy="3419"/>
          </a:xfrm>
          <a:custGeom>
            <a:avLst/>
            <a:gdLst/>
            <a:ahLst/>
            <a:cxnLst/>
            <a:rect l="l" t="t" r="r" b="b"/>
            <a:pathLst>
              <a:path w="167" h="134" extrusionOk="0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"/>
          <p:cNvSpPr/>
          <p:nvPr/>
        </p:nvSpPr>
        <p:spPr>
          <a:xfrm flipH="1">
            <a:off x="7434201" y="4282851"/>
            <a:ext cx="12783" cy="11941"/>
          </a:xfrm>
          <a:custGeom>
            <a:avLst/>
            <a:gdLst/>
            <a:ahLst/>
            <a:cxnLst/>
            <a:rect l="l" t="t" r="r" b="b"/>
            <a:pathLst>
              <a:path w="501" h="468" extrusionOk="0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"/>
          <p:cNvSpPr/>
          <p:nvPr/>
        </p:nvSpPr>
        <p:spPr>
          <a:xfrm flipH="1">
            <a:off x="8857250" y="4316046"/>
            <a:ext cx="12809" cy="25566"/>
          </a:xfrm>
          <a:custGeom>
            <a:avLst/>
            <a:gdLst/>
            <a:ahLst/>
            <a:cxnLst/>
            <a:rect l="l" t="t" r="r" b="b"/>
            <a:pathLst>
              <a:path w="502" h="1002" extrusionOk="0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"/>
          <p:cNvSpPr/>
          <p:nvPr/>
        </p:nvSpPr>
        <p:spPr>
          <a:xfrm flipH="1">
            <a:off x="9036850" y="4334774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"/>
          <p:cNvSpPr/>
          <p:nvPr/>
        </p:nvSpPr>
        <p:spPr>
          <a:xfrm flipH="1">
            <a:off x="9040243" y="4398613"/>
            <a:ext cx="37482" cy="37456"/>
          </a:xfrm>
          <a:custGeom>
            <a:avLst/>
            <a:gdLst/>
            <a:ahLst/>
            <a:cxnLst/>
            <a:rect l="l" t="t" r="r" b="b"/>
            <a:pathLst>
              <a:path w="1469" h="1468" extrusionOk="0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"/>
          <p:cNvSpPr/>
          <p:nvPr/>
        </p:nvSpPr>
        <p:spPr>
          <a:xfrm flipH="1">
            <a:off x="7279300" y="4404558"/>
            <a:ext cx="9390" cy="27276"/>
          </a:xfrm>
          <a:custGeom>
            <a:avLst/>
            <a:gdLst/>
            <a:ahLst/>
            <a:cxnLst/>
            <a:rect l="l" t="t" r="r" b="b"/>
            <a:pathLst>
              <a:path w="368" h="1069" extrusionOk="0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"/>
          <p:cNvSpPr/>
          <p:nvPr/>
        </p:nvSpPr>
        <p:spPr>
          <a:xfrm flipH="1">
            <a:off x="8987478" y="4449668"/>
            <a:ext cx="17044" cy="17044"/>
          </a:xfrm>
          <a:custGeom>
            <a:avLst/>
            <a:gdLst/>
            <a:ahLst/>
            <a:cxnLst/>
            <a:rect l="l" t="t" r="r" b="b"/>
            <a:pathLst>
              <a:path w="668" h="668" extrusionOk="0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"/>
          <p:cNvSpPr/>
          <p:nvPr/>
        </p:nvSpPr>
        <p:spPr>
          <a:xfrm flipH="1">
            <a:off x="8987478" y="4449668"/>
            <a:ext cx="17044" cy="17044"/>
          </a:xfrm>
          <a:custGeom>
            <a:avLst/>
            <a:gdLst/>
            <a:ahLst/>
            <a:cxnLst/>
            <a:rect l="l" t="t" r="r" b="b"/>
            <a:pathLst>
              <a:path w="668" h="668" fill="none" extrusionOk="0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"/>
          <p:cNvSpPr/>
          <p:nvPr/>
        </p:nvSpPr>
        <p:spPr>
          <a:xfrm flipH="1">
            <a:off x="9122810" y="4570533"/>
            <a:ext cx="18728" cy="29802"/>
          </a:xfrm>
          <a:custGeom>
            <a:avLst/>
            <a:gdLst/>
            <a:ahLst/>
            <a:cxnLst/>
            <a:rect l="l" t="t" r="r" b="b"/>
            <a:pathLst>
              <a:path w="734" h="1168" extrusionOk="0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"/>
          <p:cNvSpPr/>
          <p:nvPr/>
        </p:nvSpPr>
        <p:spPr>
          <a:xfrm flipH="1">
            <a:off x="6933750" y="4663305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"/>
          <p:cNvSpPr/>
          <p:nvPr/>
        </p:nvSpPr>
        <p:spPr>
          <a:xfrm flipH="1">
            <a:off x="8867456" y="4718622"/>
            <a:ext cx="28118" cy="27276"/>
          </a:xfrm>
          <a:custGeom>
            <a:avLst/>
            <a:gdLst/>
            <a:ahLst/>
            <a:cxnLst/>
            <a:rect l="l" t="t" r="r" b="b"/>
            <a:pathLst>
              <a:path w="1102" h="1069" extrusionOk="0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"/>
          <p:cNvSpPr/>
          <p:nvPr/>
        </p:nvSpPr>
        <p:spPr>
          <a:xfrm flipH="1">
            <a:off x="8950022" y="4798637"/>
            <a:ext cx="16202" cy="14493"/>
          </a:xfrm>
          <a:custGeom>
            <a:avLst/>
            <a:gdLst/>
            <a:ahLst/>
            <a:cxnLst/>
            <a:rect l="l" t="t" r="r" b="b"/>
            <a:pathLst>
              <a:path w="635" h="568" extrusionOk="0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"/>
          <p:cNvSpPr/>
          <p:nvPr/>
        </p:nvSpPr>
        <p:spPr>
          <a:xfrm flipH="1">
            <a:off x="8888735" y="4805449"/>
            <a:ext cx="103030" cy="125126"/>
          </a:xfrm>
          <a:custGeom>
            <a:avLst/>
            <a:gdLst/>
            <a:ahLst/>
            <a:cxnLst/>
            <a:rect l="l" t="t" r="r" b="b"/>
            <a:pathLst>
              <a:path w="4038" h="4904" extrusionOk="0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"/>
          <p:cNvSpPr/>
          <p:nvPr/>
        </p:nvSpPr>
        <p:spPr>
          <a:xfrm flipH="1">
            <a:off x="8888735" y="4805449"/>
            <a:ext cx="103030" cy="125126"/>
          </a:xfrm>
          <a:custGeom>
            <a:avLst/>
            <a:gdLst/>
            <a:ahLst/>
            <a:cxnLst/>
            <a:rect l="l" t="t" r="r" b="b"/>
            <a:pathLst>
              <a:path w="4038" h="4904" fill="none" extrusionOk="0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"/>
          <p:cNvSpPr/>
          <p:nvPr/>
        </p:nvSpPr>
        <p:spPr>
          <a:xfrm flipH="1">
            <a:off x="8984927" y="4894803"/>
            <a:ext cx="25541" cy="23015"/>
          </a:xfrm>
          <a:custGeom>
            <a:avLst/>
            <a:gdLst/>
            <a:ahLst/>
            <a:cxnLst/>
            <a:rect l="l" t="t" r="r" b="b"/>
            <a:pathLst>
              <a:path w="1001" h="902" extrusionOk="0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"/>
          <p:cNvSpPr/>
          <p:nvPr/>
        </p:nvSpPr>
        <p:spPr>
          <a:xfrm flipH="1">
            <a:off x="8644480" y="4939071"/>
            <a:ext cx="19596" cy="16177"/>
          </a:xfrm>
          <a:custGeom>
            <a:avLst/>
            <a:gdLst/>
            <a:ahLst/>
            <a:cxnLst/>
            <a:rect l="l" t="t" r="r" b="b"/>
            <a:pathLst>
              <a:path w="768" h="634" extrusionOk="0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"/>
          <p:cNvSpPr/>
          <p:nvPr/>
        </p:nvSpPr>
        <p:spPr>
          <a:xfrm flipH="1">
            <a:off x="8644480" y="4939071"/>
            <a:ext cx="19596" cy="16177"/>
          </a:xfrm>
          <a:custGeom>
            <a:avLst/>
            <a:gdLst/>
            <a:ahLst/>
            <a:cxnLst/>
            <a:rect l="l" t="t" r="r" b="b"/>
            <a:pathLst>
              <a:path w="768" h="634" fill="none" extrusionOk="0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"/>
          <p:cNvSpPr/>
          <p:nvPr/>
        </p:nvSpPr>
        <p:spPr>
          <a:xfrm flipH="1">
            <a:off x="8917695" y="4962035"/>
            <a:ext cx="26" cy="1735"/>
          </a:xfrm>
          <a:custGeom>
            <a:avLst/>
            <a:gdLst/>
            <a:ahLst/>
            <a:cxnLst/>
            <a:rect l="l" t="t" r="r" b="b"/>
            <a:pathLst>
              <a:path w="1" h="68" extrusionOk="0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"/>
          <p:cNvSpPr/>
          <p:nvPr/>
        </p:nvSpPr>
        <p:spPr>
          <a:xfrm flipH="1">
            <a:off x="8917695" y="4963744"/>
            <a:ext cx="26" cy="3419"/>
          </a:xfrm>
          <a:custGeom>
            <a:avLst/>
            <a:gdLst/>
            <a:ahLst/>
            <a:cxnLst/>
            <a:rect l="l" t="t" r="r" b="b"/>
            <a:pathLst>
              <a:path w="1" h="134" extrusionOk="0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"/>
          <p:cNvSpPr/>
          <p:nvPr/>
        </p:nvSpPr>
        <p:spPr>
          <a:xfrm flipH="1">
            <a:off x="8917695" y="4968847"/>
            <a:ext cx="26" cy="868"/>
          </a:xfrm>
          <a:custGeom>
            <a:avLst/>
            <a:gdLst/>
            <a:ahLst/>
            <a:cxnLst/>
            <a:rect l="l" t="t" r="r" b="b"/>
            <a:pathLst>
              <a:path w="1" h="34" extrusionOk="0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"/>
          <p:cNvSpPr/>
          <p:nvPr/>
        </p:nvSpPr>
        <p:spPr>
          <a:xfrm flipH="1">
            <a:off x="8916827" y="4960351"/>
            <a:ext cx="26" cy="1710"/>
          </a:xfrm>
          <a:custGeom>
            <a:avLst/>
            <a:gdLst/>
            <a:ahLst/>
            <a:cxnLst/>
            <a:rect l="l" t="t" r="r" b="b"/>
            <a:pathLst>
              <a:path w="1" h="67" extrusionOk="0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"/>
          <p:cNvSpPr/>
          <p:nvPr/>
        </p:nvSpPr>
        <p:spPr>
          <a:xfrm flipH="1">
            <a:off x="8916827" y="4959483"/>
            <a:ext cx="26" cy="893"/>
          </a:xfrm>
          <a:custGeom>
            <a:avLst/>
            <a:gdLst/>
            <a:ahLst/>
            <a:cxnLst/>
            <a:rect l="l" t="t" r="r" b="b"/>
            <a:pathLst>
              <a:path w="1" h="35" extrusionOk="0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"/>
          <p:cNvSpPr/>
          <p:nvPr/>
        </p:nvSpPr>
        <p:spPr>
          <a:xfrm flipH="1">
            <a:off x="8905779" y="4959483"/>
            <a:ext cx="26" cy="893"/>
          </a:xfrm>
          <a:custGeom>
            <a:avLst/>
            <a:gdLst/>
            <a:ahLst/>
            <a:cxnLst/>
            <a:rect l="l" t="t" r="r" b="b"/>
            <a:pathLst>
              <a:path w="1" h="35" extrusionOk="0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"/>
          <p:cNvSpPr/>
          <p:nvPr/>
        </p:nvSpPr>
        <p:spPr>
          <a:xfrm flipH="1">
            <a:off x="8905779" y="4962035"/>
            <a:ext cx="1710" cy="7680"/>
          </a:xfrm>
          <a:custGeom>
            <a:avLst/>
            <a:gdLst/>
            <a:ahLst/>
            <a:cxnLst/>
            <a:rect l="l" t="t" r="r" b="b"/>
            <a:pathLst>
              <a:path w="67" h="301" extrusionOk="0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"/>
          <p:cNvSpPr/>
          <p:nvPr/>
        </p:nvSpPr>
        <p:spPr>
          <a:xfrm flipH="1">
            <a:off x="8905779" y="4962035"/>
            <a:ext cx="1710" cy="7680"/>
          </a:xfrm>
          <a:custGeom>
            <a:avLst/>
            <a:gdLst/>
            <a:ahLst/>
            <a:cxnLst/>
            <a:rect l="l" t="t" r="r" b="b"/>
            <a:pathLst>
              <a:path w="67" h="301" fill="none" extrusionOk="0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"/>
          <p:cNvSpPr/>
          <p:nvPr/>
        </p:nvSpPr>
        <p:spPr>
          <a:xfrm flipH="1">
            <a:off x="8630855" y="4977369"/>
            <a:ext cx="24724" cy="27250"/>
          </a:xfrm>
          <a:custGeom>
            <a:avLst/>
            <a:gdLst/>
            <a:ahLst/>
            <a:cxnLst/>
            <a:rect l="l" t="t" r="r" b="b"/>
            <a:pathLst>
              <a:path w="969" h="1068" extrusionOk="0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"/>
          <p:cNvSpPr/>
          <p:nvPr/>
        </p:nvSpPr>
        <p:spPr>
          <a:xfrm flipH="1">
            <a:off x="8166150" y="4945858"/>
            <a:ext cx="131096" cy="191541"/>
          </a:xfrm>
          <a:custGeom>
            <a:avLst/>
            <a:gdLst/>
            <a:ahLst/>
            <a:cxnLst/>
            <a:rect l="l" t="t" r="r" b="b"/>
            <a:pathLst>
              <a:path w="5138" h="7507" extrusionOk="0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"/>
          <p:cNvSpPr/>
          <p:nvPr/>
        </p:nvSpPr>
        <p:spPr>
          <a:xfrm flipH="1">
            <a:off x="8166150" y="4945858"/>
            <a:ext cx="131096" cy="191541"/>
          </a:xfrm>
          <a:custGeom>
            <a:avLst/>
            <a:gdLst/>
            <a:ahLst/>
            <a:cxnLst/>
            <a:rect l="l" t="t" r="r" b="b"/>
            <a:pathLst>
              <a:path w="5138" h="7507" fill="none" extrusionOk="0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"/>
          <p:cNvSpPr/>
          <p:nvPr/>
        </p:nvSpPr>
        <p:spPr>
          <a:xfrm flipH="1">
            <a:off x="8892154" y="5007145"/>
            <a:ext cx="28118" cy="18754"/>
          </a:xfrm>
          <a:custGeom>
            <a:avLst/>
            <a:gdLst/>
            <a:ahLst/>
            <a:cxnLst/>
            <a:rect l="l" t="t" r="r" b="b"/>
            <a:pathLst>
              <a:path w="1102" h="735" extrusionOk="0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"/>
          <p:cNvSpPr/>
          <p:nvPr/>
        </p:nvSpPr>
        <p:spPr>
          <a:xfrm flipH="1">
            <a:off x="9074280" y="5032686"/>
            <a:ext cx="20463" cy="13651"/>
          </a:xfrm>
          <a:custGeom>
            <a:avLst/>
            <a:gdLst/>
            <a:ahLst/>
            <a:cxnLst/>
            <a:rect l="l" t="t" r="r" b="b"/>
            <a:pathLst>
              <a:path w="802" h="535" extrusionOk="0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"/>
          <p:cNvSpPr/>
          <p:nvPr/>
        </p:nvSpPr>
        <p:spPr>
          <a:xfrm flipH="1">
            <a:off x="7086942" y="5033528"/>
            <a:ext cx="7706" cy="7680"/>
          </a:xfrm>
          <a:custGeom>
            <a:avLst/>
            <a:gdLst/>
            <a:ahLst/>
            <a:cxnLst/>
            <a:rect l="l" t="t" r="r" b="b"/>
            <a:pathLst>
              <a:path w="302" h="301" extrusionOk="0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"/>
          <p:cNvSpPr/>
          <p:nvPr/>
        </p:nvSpPr>
        <p:spPr>
          <a:xfrm flipH="1">
            <a:off x="8938949" y="5059910"/>
            <a:ext cx="26" cy="2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"/>
          <p:cNvSpPr/>
          <p:nvPr/>
        </p:nvSpPr>
        <p:spPr>
          <a:xfrm flipH="1">
            <a:off x="7165248" y="5070984"/>
            <a:ext cx="18754" cy="20463"/>
          </a:xfrm>
          <a:custGeom>
            <a:avLst/>
            <a:gdLst/>
            <a:ahLst/>
            <a:cxnLst/>
            <a:rect l="l" t="t" r="r" b="b"/>
            <a:pathLst>
              <a:path w="735" h="802" extrusionOk="0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"/>
          <p:cNvSpPr/>
          <p:nvPr/>
        </p:nvSpPr>
        <p:spPr>
          <a:xfrm flipH="1">
            <a:off x="7165248" y="5070984"/>
            <a:ext cx="18754" cy="20463"/>
          </a:xfrm>
          <a:custGeom>
            <a:avLst/>
            <a:gdLst/>
            <a:ahLst/>
            <a:cxnLst/>
            <a:rect l="l" t="t" r="r" b="b"/>
            <a:pathLst>
              <a:path w="735" h="802" fill="none" extrusionOk="0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"/>
          <p:cNvSpPr/>
          <p:nvPr/>
        </p:nvSpPr>
        <p:spPr>
          <a:xfrm flipH="1">
            <a:off x="8846202" y="5067590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"/>
          <p:cNvSpPr/>
          <p:nvPr/>
        </p:nvSpPr>
        <p:spPr>
          <a:xfrm flipH="1">
            <a:off x="8928743" y="5108440"/>
            <a:ext cx="40875" cy="37456"/>
          </a:xfrm>
          <a:custGeom>
            <a:avLst/>
            <a:gdLst/>
            <a:ahLst/>
            <a:cxnLst/>
            <a:rect l="l" t="t" r="r" b="b"/>
            <a:pathLst>
              <a:path w="1602" h="1468" extrusionOk="0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"/>
          <p:cNvSpPr/>
          <p:nvPr/>
        </p:nvSpPr>
        <p:spPr>
          <a:xfrm flipH="1">
            <a:off x="8348302" y="5116094"/>
            <a:ext cx="25541" cy="36614"/>
          </a:xfrm>
          <a:custGeom>
            <a:avLst/>
            <a:gdLst/>
            <a:ahLst/>
            <a:cxnLst/>
            <a:rect l="l" t="t" r="r" b="b"/>
            <a:pathLst>
              <a:path w="1001" h="1435" extrusionOk="0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"/>
          <p:cNvSpPr/>
          <p:nvPr/>
        </p:nvSpPr>
        <p:spPr>
          <a:xfrm flipH="1">
            <a:off x="8001885" y="5145870"/>
            <a:ext cx="82592" cy="46004"/>
          </a:xfrm>
          <a:custGeom>
            <a:avLst/>
            <a:gdLst/>
            <a:ahLst/>
            <a:cxnLst/>
            <a:rect l="l" t="t" r="r" b="b"/>
            <a:pathLst>
              <a:path w="3237" h="1803" extrusionOk="0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"/>
          <p:cNvSpPr/>
          <p:nvPr/>
        </p:nvSpPr>
        <p:spPr>
          <a:xfrm flipH="1">
            <a:off x="9119391" y="4966296"/>
            <a:ext cx="22147" cy="40875"/>
          </a:xfrm>
          <a:custGeom>
            <a:avLst/>
            <a:gdLst/>
            <a:ahLst/>
            <a:cxnLst/>
            <a:rect l="l" t="t" r="r" b="b"/>
            <a:pathLst>
              <a:path w="868" h="1602" extrusionOk="0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"/>
          <p:cNvSpPr/>
          <p:nvPr/>
        </p:nvSpPr>
        <p:spPr>
          <a:xfrm flipH="1">
            <a:off x="9110894" y="4923737"/>
            <a:ext cx="30644" cy="42585"/>
          </a:xfrm>
          <a:custGeom>
            <a:avLst/>
            <a:gdLst/>
            <a:ahLst/>
            <a:cxnLst/>
            <a:rect l="l" t="t" r="r" b="b"/>
            <a:pathLst>
              <a:path w="1201" h="1669" extrusionOk="0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"/>
          <p:cNvSpPr/>
          <p:nvPr/>
        </p:nvSpPr>
        <p:spPr>
          <a:xfrm flipH="1">
            <a:off x="9062365" y="4124556"/>
            <a:ext cx="79173" cy="72361"/>
          </a:xfrm>
          <a:custGeom>
            <a:avLst/>
            <a:gdLst/>
            <a:ahLst/>
            <a:cxnLst/>
            <a:rect l="l" t="t" r="r" b="b"/>
            <a:pathLst>
              <a:path w="3103" h="2836" extrusionOk="0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"/>
          <p:cNvSpPr/>
          <p:nvPr/>
        </p:nvSpPr>
        <p:spPr>
          <a:xfrm flipH="1">
            <a:off x="9115130" y="360098"/>
            <a:ext cx="28985" cy="53633"/>
          </a:xfrm>
          <a:custGeom>
            <a:avLst/>
            <a:gdLst/>
            <a:ahLst/>
            <a:cxnLst/>
            <a:rect l="l" t="t" r="r" b="b"/>
            <a:pathLst>
              <a:path w="1136" h="2102" extrusionOk="0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"/>
          <p:cNvSpPr/>
          <p:nvPr/>
        </p:nvSpPr>
        <p:spPr>
          <a:xfrm flipH="1">
            <a:off x="9115130" y="360098"/>
            <a:ext cx="28985" cy="53633"/>
          </a:xfrm>
          <a:custGeom>
            <a:avLst/>
            <a:gdLst/>
            <a:ahLst/>
            <a:cxnLst/>
            <a:rect l="l" t="t" r="r" b="b"/>
            <a:pathLst>
              <a:path w="1136" h="2102" fill="none" extrusionOk="0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"/>
          <p:cNvSpPr/>
          <p:nvPr/>
        </p:nvSpPr>
        <p:spPr>
          <a:xfrm flipH="1">
            <a:off x="9105791" y="308175"/>
            <a:ext cx="24699" cy="22147"/>
          </a:xfrm>
          <a:custGeom>
            <a:avLst/>
            <a:gdLst/>
            <a:ahLst/>
            <a:cxnLst/>
            <a:rect l="l" t="t" r="r" b="b"/>
            <a:pathLst>
              <a:path w="968" h="868" extrusionOk="0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"/>
          <p:cNvSpPr/>
          <p:nvPr/>
        </p:nvSpPr>
        <p:spPr>
          <a:xfrm flipH="1">
            <a:off x="9105791" y="308175"/>
            <a:ext cx="24699" cy="22147"/>
          </a:xfrm>
          <a:custGeom>
            <a:avLst/>
            <a:gdLst/>
            <a:ahLst/>
            <a:cxnLst/>
            <a:rect l="l" t="t" r="r" b="b"/>
            <a:pathLst>
              <a:path w="968" h="868" fill="none" extrusionOk="0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"/>
          <p:cNvSpPr/>
          <p:nvPr/>
        </p:nvSpPr>
        <p:spPr>
          <a:xfrm flipH="1">
            <a:off x="7953381" y="885223"/>
            <a:ext cx="15335" cy="18754"/>
          </a:xfrm>
          <a:custGeom>
            <a:avLst/>
            <a:gdLst/>
            <a:ahLst/>
            <a:cxnLst/>
            <a:rect l="l" t="t" r="r" b="b"/>
            <a:pathLst>
              <a:path w="601" h="735" extrusionOk="0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"/>
          <p:cNvSpPr/>
          <p:nvPr/>
        </p:nvSpPr>
        <p:spPr>
          <a:xfrm flipH="1">
            <a:off x="7355896" y="1069926"/>
            <a:ext cx="21305" cy="22147"/>
          </a:xfrm>
          <a:custGeom>
            <a:avLst/>
            <a:gdLst/>
            <a:ahLst/>
            <a:cxnLst/>
            <a:rect l="l" t="t" r="r" b="b"/>
            <a:pathLst>
              <a:path w="835" h="868" extrusionOk="0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"/>
          <p:cNvSpPr/>
          <p:nvPr/>
        </p:nvSpPr>
        <p:spPr>
          <a:xfrm flipH="1">
            <a:off x="8730440" y="1955067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"/>
          <p:cNvSpPr/>
          <p:nvPr/>
        </p:nvSpPr>
        <p:spPr>
          <a:xfrm flipH="1">
            <a:off x="7714229" y="1978056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"/>
          <p:cNvSpPr/>
          <p:nvPr/>
        </p:nvSpPr>
        <p:spPr>
          <a:xfrm flipH="1">
            <a:off x="8741514" y="2101472"/>
            <a:ext cx="16177" cy="20438"/>
          </a:xfrm>
          <a:custGeom>
            <a:avLst/>
            <a:gdLst/>
            <a:ahLst/>
            <a:cxnLst/>
            <a:rect l="l" t="t" r="r" b="b"/>
            <a:pathLst>
              <a:path w="634" h="801" extrusionOk="0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"/>
          <p:cNvSpPr/>
          <p:nvPr/>
        </p:nvSpPr>
        <p:spPr>
          <a:xfrm flipH="1">
            <a:off x="8750010" y="2153369"/>
            <a:ext cx="42585" cy="18754"/>
          </a:xfrm>
          <a:custGeom>
            <a:avLst/>
            <a:gdLst/>
            <a:ahLst/>
            <a:cxnLst/>
            <a:rect l="l" t="t" r="r" b="b"/>
            <a:pathLst>
              <a:path w="1669" h="735" extrusionOk="0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"/>
          <p:cNvSpPr/>
          <p:nvPr/>
        </p:nvSpPr>
        <p:spPr>
          <a:xfrm flipH="1">
            <a:off x="7635923" y="4125398"/>
            <a:ext cx="71519" cy="71519"/>
          </a:xfrm>
          <a:custGeom>
            <a:avLst/>
            <a:gdLst/>
            <a:ahLst/>
            <a:cxnLst/>
            <a:rect l="l" t="t" r="r" b="b"/>
            <a:pathLst>
              <a:path w="2803" h="2803" extrusionOk="0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"/>
          <p:cNvSpPr/>
          <p:nvPr/>
        </p:nvSpPr>
        <p:spPr>
          <a:xfrm flipH="1">
            <a:off x="9122810" y="4201152"/>
            <a:ext cx="21305" cy="21305"/>
          </a:xfrm>
          <a:custGeom>
            <a:avLst/>
            <a:gdLst/>
            <a:ahLst/>
            <a:cxnLst/>
            <a:rect l="l" t="t" r="r" b="b"/>
            <a:pathLst>
              <a:path w="835" h="835" extrusionOk="0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"/>
          <p:cNvSpPr/>
          <p:nvPr/>
        </p:nvSpPr>
        <p:spPr>
          <a:xfrm flipH="1">
            <a:off x="8816400" y="4494779"/>
            <a:ext cx="88537" cy="104714"/>
          </a:xfrm>
          <a:custGeom>
            <a:avLst/>
            <a:gdLst/>
            <a:ahLst/>
            <a:cxnLst/>
            <a:rect l="l" t="t" r="r" b="b"/>
            <a:pathLst>
              <a:path w="3470" h="4104" extrusionOk="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"/>
          <p:cNvSpPr/>
          <p:nvPr/>
        </p:nvSpPr>
        <p:spPr>
          <a:xfrm flipH="1">
            <a:off x="8904912" y="4911821"/>
            <a:ext cx="124284" cy="162582"/>
          </a:xfrm>
          <a:custGeom>
            <a:avLst/>
            <a:gdLst/>
            <a:ahLst/>
            <a:cxnLst/>
            <a:rect l="l" t="t" r="r" b="b"/>
            <a:pathLst>
              <a:path w="4871" h="6372" extrusionOk="0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"/>
          <p:cNvSpPr/>
          <p:nvPr/>
        </p:nvSpPr>
        <p:spPr>
          <a:xfrm flipH="1">
            <a:off x="8904912" y="4911821"/>
            <a:ext cx="124284" cy="162582"/>
          </a:xfrm>
          <a:custGeom>
            <a:avLst/>
            <a:gdLst/>
            <a:ahLst/>
            <a:cxnLst/>
            <a:rect l="l" t="t" r="r" b="b"/>
            <a:pathLst>
              <a:path w="4871" h="6372" fill="none" extrusionOk="0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5"/>
          <p:cNvGrpSpPr/>
          <p:nvPr/>
        </p:nvGrpSpPr>
        <p:grpSpPr>
          <a:xfrm flipH="1">
            <a:off x="6102712" y="126281"/>
            <a:ext cx="2942076" cy="4328070"/>
            <a:chOff x="1187675" y="233950"/>
            <a:chExt cx="2366725" cy="3481675"/>
          </a:xfrm>
        </p:grpSpPr>
        <p:sp>
          <p:nvSpPr>
            <p:cNvPr id="873" name="Google Shape;873;p5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2" name="Google Shape;1122;p5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>
            <a:off x="5566575" y="865600"/>
            <a:ext cx="35847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5"/>
          <p:cNvSpPr/>
          <p:nvPr/>
        </p:nvSpPr>
        <p:spPr>
          <a:xfrm rot="10800000">
            <a:off x="-96677" y="2383412"/>
            <a:ext cx="2598577" cy="2837213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5"/>
          <p:cNvSpPr/>
          <p:nvPr/>
        </p:nvSpPr>
        <p:spPr>
          <a:xfrm rot="-6533929">
            <a:off x="5373666" y="1578914"/>
            <a:ext cx="2031450" cy="186353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5"/>
          <p:cNvSpPr/>
          <p:nvPr/>
        </p:nvSpPr>
        <p:spPr>
          <a:xfrm rot="4551747">
            <a:off x="1679984" y="1629268"/>
            <a:ext cx="2031325" cy="1863420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5"/>
          <p:cNvSpPr/>
          <p:nvPr/>
        </p:nvSpPr>
        <p:spPr>
          <a:xfrm>
            <a:off x="5823925" y="2917824"/>
            <a:ext cx="3378656" cy="2293947"/>
          </a:xfrm>
          <a:custGeom>
            <a:avLst/>
            <a:gdLst/>
            <a:ahLst/>
            <a:cxnLst/>
            <a:rect l="l" t="t" r="r" b="b"/>
            <a:pathLst>
              <a:path w="143742" h="97594" extrusionOk="0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5"/>
          <p:cNvSpPr txBox="1">
            <a:spLocks noGrp="1"/>
          </p:cNvSpPr>
          <p:nvPr>
            <p:ph type="body" idx="1"/>
          </p:nvPr>
        </p:nvSpPr>
        <p:spPr>
          <a:xfrm>
            <a:off x="1479906" y="3533050"/>
            <a:ext cx="24234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8" name="Google Shape;1128;p5"/>
          <p:cNvSpPr txBox="1">
            <a:spLocks noGrp="1"/>
          </p:cNvSpPr>
          <p:nvPr>
            <p:ph type="body" idx="2"/>
          </p:nvPr>
        </p:nvSpPr>
        <p:spPr>
          <a:xfrm>
            <a:off x="5240706" y="3533050"/>
            <a:ext cx="24234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9" name="Google Shape;1129;p5"/>
          <p:cNvSpPr txBox="1">
            <a:spLocks noGrp="1"/>
          </p:cNvSpPr>
          <p:nvPr>
            <p:ph type="title"/>
          </p:nvPr>
        </p:nvSpPr>
        <p:spPr>
          <a:xfrm>
            <a:off x="1349994" y="2785275"/>
            <a:ext cx="26832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30" name="Google Shape;1130;p5"/>
          <p:cNvSpPr txBox="1">
            <a:spLocks noGrp="1"/>
          </p:cNvSpPr>
          <p:nvPr>
            <p:ph type="title" idx="3"/>
          </p:nvPr>
        </p:nvSpPr>
        <p:spPr>
          <a:xfrm>
            <a:off x="5110806" y="2785275"/>
            <a:ext cx="26832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31" name="Google Shape;1131;p5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6"/>
          <p:cNvGrpSpPr/>
          <p:nvPr/>
        </p:nvGrpSpPr>
        <p:grpSpPr>
          <a:xfrm rot="10800000">
            <a:off x="-5096" y="1633511"/>
            <a:ext cx="4936306" cy="3501993"/>
            <a:chOff x="2379375" y="234775"/>
            <a:chExt cx="4023725" cy="2854575"/>
          </a:xfrm>
        </p:grpSpPr>
        <p:sp>
          <p:nvSpPr>
            <p:cNvPr id="1134" name="Google Shape;1134;p6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6"/>
          <p:cNvSpPr/>
          <p:nvPr/>
        </p:nvSpPr>
        <p:spPr>
          <a:xfrm>
            <a:off x="7220089" y="-39750"/>
            <a:ext cx="1975099" cy="2156478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6"/>
          <p:cNvSpPr/>
          <p:nvPr/>
        </p:nvSpPr>
        <p:spPr>
          <a:xfrm rot="-5210145" flipH="1">
            <a:off x="6412594" y="761433"/>
            <a:ext cx="3963723" cy="2213655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7" name="Google Shape;1377;p6"/>
          <p:cNvPicPr preferRelativeResize="0"/>
          <p:nvPr/>
        </p:nvPicPr>
        <p:blipFill rotWithShape="1">
          <a:blip r:embed="rId2">
            <a:alphaModFix/>
          </a:blip>
          <a:srcRect t="36159" r="39624" b="32241"/>
          <a:stretch/>
        </p:blipFill>
        <p:spPr>
          <a:xfrm>
            <a:off x="4990625" y="897250"/>
            <a:ext cx="41533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6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8"/>
          <p:cNvSpPr/>
          <p:nvPr/>
        </p:nvSpPr>
        <p:spPr>
          <a:xfrm>
            <a:off x="-53075" y="-66175"/>
            <a:ext cx="3843163" cy="2395272"/>
          </a:xfrm>
          <a:custGeom>
            <a:avLst/>
            <a:gdLst/>
            <a:ahLst/>
            <a:cxnLst/>
            <a:rect l="l" t="t" r="r" b="b"/>
            <a:pathLst>
              <a:path w="166569" h="103815" extrusionOk="0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8"/>
          <p:cNvSpPr/>
          <p:nvPr/>
        </p:nvSpPr>
        <p:spPr>
          <a:xfrm rot="10800000">
            <a:off x="-140888" y="-33241"/>
            <a:ext cx="5489243" cy="1539541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8"/>
          <p:cNvSpPr txBox="1">
            <a:spLocks noGrp="1"/>
          </p:cNvSpPr>
          <p:nvPr>
            <p:ph type="title"/>
          </p:nvPr>
        </p:nvSpPr>
        <p:spPr>
          <a:xfrm>
            <a:off x="794575" y="2245900"/>
            <a:ext cx="5116500" cy="1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32" name="Google Shape;1732;p8"/>
          <p:cNvSpPr txBox="1">
            <a:spLocks noGrp="1"/>
          </p:cNvSpPr>
          <p:nvPr>
            <p:ph type="subTitle" idx="1"/>
          </p:nvPr>
        </p:nvSpPr>
        <p:spPr>
          <a:xfrm>
            <a:off x="794575" y="3823750"/>
            <a:ext cx="41361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3" name="Google Shape;1733;p8"/>
          <p:cNvPicPr preferRelativeResize="0"/>
          <p:nvPr/>
        </p:nvPicPr>
        <p:blipFill rotWithShape="1">
          <a:blip r:embed="rId2">
            <a:alphaModFix/>
          </a:blip>
          <a:srcRect l="9359" t="38206" r="3820" b="32202"/>
          <a:stretch/>
        </p:blipFill>
        <p:spPr>
          <a:xfrm rot="10800000">
            <a:off x="800000" y="3507325"/>
            <a:ext cx="8353500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8"/>
          <p:cNvSpPr/>
          <p:nvPr/>
        </p:nvSpPr>
        <p:spPr>
          <a:xfrm rot="10800000">
            <a:off x="2442200" y="-84425"/>
            <a:ext cx="20050" cy="18375"/>
          </a:xfrm>
          <a:custGeom>
            <a:avLst/>
            <a:gdLst/>
            <a:ahLst/>
            <a:cxnLst/>
            <a:rect l="l" t="t" r="r" b="b"/>
            <a:pathLst>
              <a:path w="802" h="735" extrusionOk="0">
                <a:moveTo>
                  <a:pt x="468" y="0"/>
                </a:moveTo>
                <a:cubicBezTo>
                  <a:pt x="401" y="234"/>
                  <a:pt x="1" y="134"/>
                  <a:pt x="168" y="601"/>
                </a:cubicBezTo>
                <a:cubicBezTo>
                  <a:pt x="535" y="734"/>
                  <a:pt x="801" y="101"/>
                  <a:pt x="4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8"/>
          <p:cNvSpPr/>
          <p:nvPr/>
        </p:nvSpPr>
        <p:spPr>
          <a:xfrm rot="10800000">
            <a:off x="2586475" y="-769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"/>
          <p:cNvSpPr/>
          <p:nvPr/>
        </p:nvSpPr>
        <p:spPr>
          <a:xfrm rot="10800000">
            <a:off x="30475" y="-106100"/>
            <a:ext cx="15875" cy="14200"/>
          </a:xfrm>
          <a:custGeom>
            <a:avLst/>
            <a:gdLst/>
            <a:ahLst/>
            <a:cxnLst/>
            <a:rect l="l" t="t" r="r" b="b"/>
            <a:pathLst>
              <a:path w="635" h="568" extrusionOk="0">
                <a:moveTo>
                  <a:pt x="1" y="434"/>
                </a:moveTo>
                <a:cubicBezTo>
                  <a:pt x="634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8"/>
          <p:cNvSpPr/>
          <p:nvPr/>
        </p:nvSpPr>
        <p:spPr>
          <a:xfrm rot="10800000">
            <a:off x="4655450" y="-108600"/>
            <a:ext cx="4200" cy="3350"/>
          </a:xfrm>
          <a:custGeom>
            <a:avLst/>
            <a:gdLst/>
            <a:ahLst/>
            <a:cxnLst/>
            <a:rect l="l" t="t" r="r" b="b"/>
            <a:pathLst>
              <a:path w="168" h="134" extrusionOk="0">
                <a:moveTo>
                  <a:pt x="67" y="34"/>
                </a:moveTo>
                <a:cubicBezTo>
                  <a:pt x="1" y="0"/>
                  <a:pt x="168" y="134"/>
                  <a:pt x="67" y="34"/>
                </a:cubicBezTo>
                <a:close/>
              </a:path>
            </a:pathLst>
          </a:custGeom>
          <a:solidFill>
            <a:srgbClr val="FFFFFF"/>
          </a:solidFill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8" name="Google Shape;1738;p8"/>
          <p:cNvGrpSpPr/>
          <p:nvPr/>
        </p:nvGrpSpPr>
        <p:grpSpPr>
          <a:xfrm>
            <a:off x="5475" y="-87754"/>
            <a:ext cx="5749394" cy="3184289"/>
            <a:chOff x="5475" y="-87750"/>
            <a:chExt cx="5068225" cy="2807025"/>
          </a:xfrm>
        </p:grpSpPr>
        <p:sp>
          <p:nvSpPr>
            <p:cNvPr id="1739" name="Google Shape;1739;p8"/>
            <p:cNvSpPr/>
            <p:nvPr/>
          </p:nvSpPr>
          <p:spPr>
            <a:xfrm rot="10800000">
              <a:off x="1129175" y="271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 rot="10800000">
              <a:off x="4158850" y="253660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 rot="10800000">
              <a:off x="255225" y="257747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 rot="10800000">
              <a:off x="4309775" y="25416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 rot="10800000">
              <a:off x="697200" y="251160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 rot="10800000">
              <a:off x="4397350" y="243655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 rot="10800000">
              <a:off x="95100" y="241070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 rot="10800000">
              <a:off x="602150" y="23990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 rot="10800000">
              <a:off x="4188025" y="235565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 rot="10800000">
              <a:off x="608800" y="23548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 rot="10800000">
              <a:off x="4682550" y="23289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 rot="10800000">
              <a:off x="740575" y="23264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 rot="10800000">
              <a:off x="4492425" y="2271425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 rot="10800000">
              <a:off x="4333125" y="2278925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 rot="10800000">
              <a:off x="595475" y="2284775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 rot="10800000">
              <a:off x="4891025" y="22831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 rot="10800000">
              <a:off x="4826825" y="22614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 rot="10800000">
              <a:off x="4846000" y="221555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 rot="10800000">
              <a:off x="633825" y="224640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 rot="10800000">
              <a:off x="4877700" y="224222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 rot="10800000">
              <a:off x="4379000" y="2205550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 rot="10800000">
              <a:off x="689700" y="222805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 rot="10800000">
              <a:off x="4626675" y="22297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 rot="10800000">
              <a:off x="520425" y="22205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 rot="10800000">
              <a:off x="85925" y="21655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 rot="10800000">
              <a:off x="477875" y="214382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 rot="10800000">
              <a:off x="4278925" y="21288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 rot="10800000">
              <a:off x="4745100" y="210297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 rot="10800000">
              <a:off x="4775125" y="20829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 rot="10800000">
              <a:off x="4323950" y="2081275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 rot="10800000">
              <a:off x="127625" y="2082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 rot="10800000">
              <a:off x="681350" y="207462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 rot="10800000">
              <a:off x="4424875" y="205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 rot="10800000">
              <a:off x="609650" y="20496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 rot="10800000">
              <a:off x="4730925" y="2034575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 rot="10800000">
              <a:off x="492050" y="2044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 rot="10800000">
              <a:off x="4780950" y="201540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 rot="10800000">
              <a:off x="4623350" y="2016250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 rot="10800000">
              <a:off x="4170525" y="200122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 rot="10800000">
              <a:off x="4093800" y="197955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 rot="10800000">
              <a:off x="89275" y="1972050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 rot="10800000">
              <a:off x="5066150" y="197120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 rot="10800000">
              <a:off x="5020300" y="1962875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 rot="10800000">
              <a:off x="4942750" y="194202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 rot="10800000">
              <a:off x="382825" y="194620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 rot="10800000">
              <a:off x="617150" y="19311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 rot="10800000">
              <a:off x="4664200" y="183610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 rot="10800000">
              <a:off x="698875" y="189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 rot="10800000">
              <a:off x="678850" y="188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 rot="10800000">
              <a:off x="4350650" y="1861950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 rot="10800000">
              <a:off x="773925" y="18653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 rot="10800000">
              <a:off x="600475" y="183860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 rot="10800000">
              <a:off x="4770950" y="1788575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 rot="10800000">
              <a:off x="393650" y="1746875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 rot="10800000">
              <a:off x="176825" y="1781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 rot="10800000">
              <a:off x="791450" y="1730200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 rot="10800000">
              <a:off x="659675" y="17335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 rot="10800000">
              <a:off x="4921900" y="17218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 rot="10800000">
              <a:off x="407825" y="1714350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 rot="10800000">
              <a:off x="4669200" y="1686000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 rot="10800000">
              <a:off x="4514925" y="1699350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 rot="10800000">
              <a:off x="89275" y="16576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 rot="10800000">
              <a:off x="4631675" y="163430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 rot="10800000">
              <a:off x="4789300" y="1634300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 rot="10800000">
              <a:off x="252725" y="16243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 rot="10800000">
              <a:off x="4617500" y="16126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 rot="10800000">
              <a:off x="4815150" y="1600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 rot="10800000">
              <a:off x="730575" y="1601775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 rot="10800000">
              <a:off x="125975" y="16042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 rot="10800000">
              <a:off x="4651700" y="1600100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 rot="10800000">
              <a:off x="678850" y="159092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 rot="10800000">
              <a:off x="453700" y="15617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 rot="10800000">
              <a:off x="4708400" y="155675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 rot="10800000">
              <a:off x="4810975" y="15617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 rot="10800000">
              <a:off x="4781800" y="1522550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 rot="10800000">
              <a:off x="4288100" y="1540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 rot="10800000">
              <a:off x="4660875" y="152422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 rot="10800000">
              <a:off x="75100" y="152840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 rot="10800000">
              <a:off x="4792625" y="1517550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 rot="10800000">
              <a:off x="155150" y="15067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 rot="10800000">
              <a:off x="984075" y="1485025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 rot="10800000">
              <a:off x="657175" y="1506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 rot="10800000">
              <a:off x="1147525" y="14917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 rot="10800000">
              <a:off x="710550" y="14641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 rot="10800000">
              <a:off x="4234725" y="14525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 rot="10800000">
              <a:off x="953225" y="14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 rot="10800000">
              <a:off x="3856125" y="1444175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 rot="10800000">
              <a:off x="2618575" y="14366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 rot="10800000">
              <a:off x="181000" y="1440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 rot="10800000">
              <a:off x="1454425" y="14299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 rot="10800000">
              <a:off x="1983950" y="141915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 rot="10800000">
              <a:off x="1161700" y="14149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 rot="10800000">
              <a:off x="2815375" y="13966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 rot="10800000">
              <a:off x="4939400" y="1349925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 rot="10800000">
              <a:off x="4588325" y="138830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 rot="10800000">
              <a:off x="2828725" y="138327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 rot="10800000">
              <a:off x="1436075" y="1384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 rot="10800000">
              <a:off x="3962025" y="13799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 rot="10800000">
              <a:off x="140150" y="13774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 rot="10800000">
              <a:off x="2033150" y="1361600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 rot="10800000">
              <a:off x="924025" y="13782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 rot="10800000">
              <a:off x="833975" y="13666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 rot="10800000">
              <a:off x="4146325" y="13457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 rot="10800000">
              <a:off x="2105700" y="1354100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 rot="10800000">
              <a:off x="2428450" y="135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 rot="10800000">
              <a:off x="2912125" y="134575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 rot="10800000">
              <a:off x="77600" y="134992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 rot="10800000">
              <a:off x="4809300" y="13074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 rot="10800000">
              <a:off x="1513625" y="13357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 rot="10800000">
              <a:off x="1322650" y="13307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 rot="10800000">
              <a:off x="2178275" y="131572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 rot="10800000">
              <a:off x="504575" y="1294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 rot="10800000">
              <a:off x="3324925" y="1240675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 rot="10800000">
              <a:off x="5052825" y="12532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 rot="10800000">
              <a:off x="854825" y="124902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 rot="10800000">
              <a:off x="3588425" y="1193150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 rot="10800000">
              <a:off x="1592000" y="12431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 rot="10800000">
              <a:off x="3206500" y="12323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 rot="10800000">
              <a:off x="2600225" y="1236525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 rot="10800000">
              <a:off x="1403550" y="1202325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 rot="10800000">
              <a:off x="1617875" y="117980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 rot="10800000">
              <a:off x="4971100" y="1190650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 rot="10800000">
              <a:off x="1740450" y="118730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 rot="10800000">
              <a:off x="162650" y="11814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 rot="10800000">
              <a:off x="4998600" y="1142275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 rot="10800000">
              <a:off x="4693400" y="11231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 rot="10800000">
              <a:off x="3077250" y="11356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 rot="10800000">
              <a:off x="3490025" y="11406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 rot="10800000">
              <a:off x="3360775" y="109307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 rot="10800000">
              <a:off x="5001950" y="10855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 rot="10800000">
              <a:off x="2842900" y="111142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 rot="10800000">
              <a:off x="1307650" y="1113925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 rot="10800000">
              <a:off x="1118350" y="1122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 rot="10800000">
              <a:off x="2697800" y="11189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 rot="10800000">
              <a:off x="2735325" y="11039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 rot="10800000">
              <a:off x="1075800" y="1082225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 rot="10800000">
              <a:off x="160150" y="1087250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 rot="10800000">
              <a:off x="1329325" y="1048875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 rot="10800000">
              <a:off x="1079975" y="1069725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 rot="10800000">
              <a:off x="550425" y="1082225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 rot="10800000">
              <a:off x="1684575" y="102970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 rot="10800000">
              <a:off x="340275" y="104220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 rot="10800000">
              <a:off x="1173375" y="95547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 rot="10800000">
              <a:off x="166000" y="10313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 rot="10800000">
              <a:off x="2227475" y="89795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 rot="10800000">
              <a:off x="1825500" y="10105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 rot="10800000">
              <a:off x="1107500" y="9813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 rot="10800000">
              <a:off x="1597850" y="100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 rot="10800000">
              <a:off x="5025300" y="9730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 rot="10800000">
              <a:off x="5031125" y="95797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 rot="10800000">
              <a:off x="5067000" y="950475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 rot="10800000">
              <a:off x="3398300" y="931300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 rot="10800000">
              <a:off x="1637050" y="89795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 rot="10800000">
              <a:off x="4792625" y="885425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 rot="10800000">
              <a:off x="330275" y="8921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 rot="10800000">
              <a:off x="4968600" y="8846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 rot="10800000">
              <a:off x="2068175" y="87375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 rot="10800000">
              <a:off x="1945600" y="85957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 rot="10800000">
              <a:off x="1827175" y="829550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 rot="10800000">
              <a:off x="486225" y="829550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 rot="10800000">
              <a:off x="4971925" y="792875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 rot="10800000">
              <a:off x="3246525" y="7970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 rot="10800000">
              <a:off x="1959775" y="78202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fill="none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 rot="10800000">
              <a:off x="1891400" y="77202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 rot="10800000">
              <a:off x="1028275" y="77117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 rot="10800000">
              <a:off x="2488475" y="7603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 rot="10800000">
              <a:off x="1253425" y="7386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 rot="10800000">
              <a:off x="2512675" y="716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 rot="10800000">
              <a:off x="693875" y="6827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 rot="10800000">
              <a:off x="2154075" y="645250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 rot="10800000">
              <a:off x="1414375" y="578550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 rot="10800000">
              <a:off x="5052825" y="631925"/>
              <a:ext cx="18350" cy="29200"/>
            </a:xfrm>
            <a:custGeom>
              <a:avLst/>
              <a:gdLst/>
              <a:ahLst/>
              <a:cxnLst/>
              <a:rect l="l" t="t" r="r" b="b"/>
              <a:pathLst>
                <a:path w="734" h="1168" extrusionOk="0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 rot="10800000">
              <a:off x="2709475" y="625250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 rot="10800000">
              <a:off x="1948100" y="58855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 rot="10800000">
              <a:off x="2239975" y="57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 rot="10800000">
              <a:off x="2907950" y="5627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 rot="10800000">
              <a:off x="619650" y="5401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 rot="10800000">
              <a:off x="610475" y="541850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 rot="10800000">
              <a:off x="1805500" y="5101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 rot="10800000">
              <a:off x="2116550" y="5118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 rot="10800000">
              <a:off x="4802625" y="489300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 rot="10800000">
              <a:off x="1181725" y="446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 rot="10800000">
              <a:off x="94275" y="446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 rot="10800000">
              <a:off x="4883525" y="423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fill="none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 rot="10800000">
              <a:off x="1772150" y="4234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 rot="10800000">
              <a:off x="109275" y="42427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 rot="10800000">
              <a:off x="1425225" y="40342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 rot="10800000">
              <a:off x="111800" y="397575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 rot="10800000">
              <a:off x="2131575" y="3892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 rot="10800000">
              <a:off x="2600225" y="390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 rot="10800000">
              <a:off x="115125" y="383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 rot="10800000">
              <a:off x="567125" y="36255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 rot="10800000">
              <a:off x="4881450" y="142400"/>
              <a:ext cx="25025" cy="22550"/>
            </a:xfrm>
            <a:custGeom>
              <a:avLst/>
              <a:gdLst/>
              <a:ahLst/>
              <a:cxnLst/>
              <a:rect l="l" t="t" r="r" b="b"/>
              <a:pathLst>
                <a:path w="1001" h="902" extrusionOk="0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 rot="10800000">
              <a:off x="76350" y="1257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 rot="10800000">
              <a:off x="2262075" y="1182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fill="none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 rot="10800000">
              <a:off x="4815575" y="973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 rot="10800000">
              <a:off x="4815575" y="94050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 rot="10800000">
              <a:off x="4815575" y="915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 rot="10800000">
              <a:off x="4814725" y="99050"/>
              <a:ext cx="25" cy="1675"/>
            </a:xfrm>
            <a:custGeom>
              <a:avLst/>
              <a:gdLst/>
              <a:ahLst/>
              <a:cxnLst/>
              <a:rect l="l" t="t" r="r" b="b"/>
              <a:pathLst>
                <a:path w="1" h="67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 rot="10800000">
              <a:off x="4814725" y="1007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 rot="10800000">
              <a:off x="4803900" y="1007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fill="none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fill="none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 rot="10800000">
              <a:off x="4534525" y="57350"/>
              <a:ext cx="24225" cy="26700"/>
            </a:xfrm>
            <a:custGeom>
              <a:avLst/>
              <a:gdLst/>
              <a:ahLst/>
              <a:cxnLst/>
              <a:rect l="l" t="t" r="r" b="b"/>
              <a:pathLst>
                <a:path w="969" h="1068" extrusionOk="0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fill="none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 rot="10800000">
              <a:off x="178075" y="506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 rot="10800000">
              <a:off x="4790550" y="3650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 rot="10800000">
              <a:off x="71350" y="13150"/>
              <a:ext cx="25875" cy="30050"/>
            </a:xfrm>
            <a:custGeom>
              <a:avLst/>
              <a:gdLst/>
              <a:ahLst/>
              <a:cxnLst/>
              <a:rect l="l" t="t" r="r" b="b"/>
              <a:pathLst>
                <a:path w="1035" h="1202" extrusionOk="0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 rot="10800000">
              <a:off x="4969000" y="16475"/>
              <a:ext cx="20050" cy="13375"/>
            </a:xfrm>
            <a:custGeom>
              <a:avLst/>
              <a:gdLst/>
              <a:ahLst/>
              <a:cxnLst/>
              <a:rect l="l" t="t" r="r" b="b"/>
              <a:pathLst>
                <a:path w="802" h="535" extrusionOk="0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 rot="10800000">
              <a:off x="3021775" y="215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 rot="10800000">
              <a:off x="69675" y="-11025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 rot="10800000">
              <a:off x="4836400" y="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 rot="10800000">
              <a:off x="58000" y="-21050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 rot="10800000">
              <a:off x="4745525" y="-185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 rot="10800000">
              <a:off x="1823425" y="-31050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 rot="10800000">
              <a:off x="4826400" y="-81075"/>
              <a:ext cx="40050" cy="36700"/>
            </a:xfrm>
            <a:custGeom>
              <a:avLst/>
              <a:gdLst/>
              <a:ahLst/>
              <a:cxnLst/>
              <a:rect l="l" t="t" r="r" b="b"/>
              <a:pathLst>
                <a:path w="1602" h="1468" extrusionOk="0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 rot="10800000">
              <a:off x="4257675" y="-87750"/>
              <a:ext cx="25025" cy="35875"/>
            </a:xfrm>
            <a:custGeom>
              <a:avLst/>
              <a:gdLst/>
              <a:ahLst/>
              <a:cxnLst/>
              <a:rect l="l" t="t" r="r" b="b"/>
              <a:pathLst>
                <a:path w="1001" h="1435" extrusionOk="0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 rot="10800000">
              <a:off x="2432200" y="-67750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 rot="10800000">
              <a:off x="5013200" y="54850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 rot="10800000">
              <a:off x="5004875" y="94875"/>
              <a:ext cx="30025" cy="41725"/>
            </a:xfrm>
            <a:custGeom>
              <a:avLst/>
              <a:gdLst/>
              <a:ahLst/>
              <a:cxnLst/>
              <a:rect l="l" t="t" r="r" b="b"/>
              <a:pathLst>
                <a:path w="1201" h="1669" extrusionOk="0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 rot="10800000">
              <a:off x="4993600" y="1027200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 rot="10800000">
              <a:off x="1506125" y="1313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 rot="10800000">
              <a:off x="1655400" y="122400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 rot="10800000">
              <a:off x="53425" y="1111425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 rot="10800000">
              <a:off x="3595950" y="10272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 rot="10800000">
              <a:off x="5052825" y="100217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 rot="10800000">
              <a:off x="4752600" y="632750"/>
              <a:ext cx="86750" cy="102600"/>
            </a:xfrm>
            <a:custGeom>
              <a:avLst/>
              <a:gdLst/>
              <a:ahLst/>
              <a:cxnLst/>
              <a:rect l="l" t="t" r="r" b="b"/>
              <a:pathLst>
                <a:path w="3470" h="4104" extrusionOk="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fill="none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fill="none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fill="none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4" name="Google Shape;2214;p10"/>
          <p:cNvGrpSpPr/>
          <p:nvPr/>
        </p:nvGrpSpPr>
        <p:grpSpPr>
          <a:xfrm rot="10800000">
            <a:off x="177779" y="229350"/>
            <a:ext cx="5521238" cy="2896085"/>
            <a:chOff x="2595350" y="2934200"/>
            <a:chExt cx="3807750" cy="1997300"/>
          </a:xfrm>
        </p:grpSpPr>
        <p:sp>
          <p:nvSpPr>
            <p:cNvPr id="2215" name="Google Shape;2215;p10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0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0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0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0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0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0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0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0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0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0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0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0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0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0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0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0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0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0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0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0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0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0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0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0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0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0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0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0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0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0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0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0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0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0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0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0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0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0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0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0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0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0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0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0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0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0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0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0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0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0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0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0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0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0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0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0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0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0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0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0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0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0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0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0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0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0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0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0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0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0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0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0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0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0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0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0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0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0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0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0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0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0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0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0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0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0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0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0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0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0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0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0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0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0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0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0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0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0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0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6279650" y="466877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5626700" y="46788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5646700" y="468797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6219625" y="47179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616290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6147900" y="4804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6120375" y="4800550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6272975" y="4812225"/>
              <a:ext cx="3375" cy="3350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6129550" y="4831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6288825" y="486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6336375" y="48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5690900" y="48664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6186250" y="4862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6257975" y="4872275"/>
              <a:ext cx="10025" cy="14200"/>
            </a:xfrm>
            <a:custGeom>
              <a:avLst/>
              <a:gdLst/>
              <a:ahLst/>
              <a:cxnLst/>
              <a:rect l="l" t="t" r="r" b="b"/>
              <a:pathLst>
                <a:path w="401" h="568" extrusionOk="0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6348050" y="486060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6354700" y="489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6363875" y="49106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0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0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0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0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0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0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0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0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0"/>
            <p:cNvSpPr/>
            <p:nvPr/>
          </p:nvSpPr>
          <p:spPr>
            <a:xfrm>
              <a:off x="6188750" y="4883950"/>
              <a:ext cx="33400" cy="16700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10"/>
          <p:cNvSpPr/>
          <p:nvPr/>
        </p:nvSpPr>
        <p:spPr>
          <a:xfrm>
            <a:off x="-200975" y="-739776"/>
            <a:ext cx="4565298" cy="2377501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10"/>
          <p:cNvSpPr/>
          <p:nvPr/>
        </p:nvSpPr>
        <p:spPr>
          <a:xfrm>
            <a:off x="1277919" y="337787"/>
            <a:ext cx="1093597" cy="100320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0"/>
          <p:cNvSpPr txBox="1">
            <a:spLocks noGrp="1"/>
          </p:cNvSpPr>
          <p:nvPr>
            <p:ph type="body" idx="1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7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endParaRPr/>
          </a:p>
        </p:txBody>
      </p:sp>
      <p:pic>
        <p:nvPicPr>
          <p:cNvPr id="2397" name="Google Shape;2397;p10"/>
          <p:cNvPicPr preferRelativeResize="0"/>
          <p:nvPr/>
        </p:nvPicPr>
        <p:blipFill rotWithShape="1">
          <a:blip r:embed="rId2">
            <a:alphaModFix/>
          </a:blip>
          <a:srcRect l="11881" t="40312" r="25685" b="36742"/>
          <a:stretch/>
        </p:blipFill>
        <p:spPr>
          <a:xfrm rot="10800000">
            <a:off x="-8550" y="3868825"/>
            <a:ext cx="6891775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13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2555" name="Google Shape;2555;p13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3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3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3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3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3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3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3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3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3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3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3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3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3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3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3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3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3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3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3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3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3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3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3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3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3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3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3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3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3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3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3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3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3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3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3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3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3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3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3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3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3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3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3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3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3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3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3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3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3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3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3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3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3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3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3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3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3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3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3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3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3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3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3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3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3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3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3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3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3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3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3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3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3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3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3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3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3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3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3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3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3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3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3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3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3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3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3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3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3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3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3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3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3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3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3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3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3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3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3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3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3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3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3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3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3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3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3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3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3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3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3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3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3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3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3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3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3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3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3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3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3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3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3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3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3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3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3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3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3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3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3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3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3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3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3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3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3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3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21" name="Google Shape;2721;p13"/>
          <p:cNvPicPr preferRelativeResize="0"/>
          <p:nvPr/>
        </p:nvPicPr>
        <p:blipFill rotWithShape="1">
          <a:blip r:embed="rId2">
            <a:alphaModFix/>
          </a:blip>
          <a:srcRect t="36159" r="15497" b="32241"/>
          <a:stretch/>
        </p:blipFill>
        <p:spPr>
          <a:xfrm>
            <a:off x="3330925" y="897250"/>
            <a:ext cx="58130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3"/>
          <p:cNvSpPr/>
          <p:nvPr/>
        </p:nvSpPr>
        <p:spPr>
          <a:xfrm rot="-880061">
            <a:off x="4668848" y="3233511"/>
            <a:ext cx="969890" cy="889721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3"/>
          <p:cNvSpPr/>
          <p:nvPr/>
        </p:nvSpPr>
        <p:spPr>
          <a:xfrm rot="-2185908">
            <a:off x="4668828" y="1397910"/>
            <a:ext cx="969919" cy="88974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3"/>
          <p:cNvSpPr/>
          <p:nvPr/>
        </p:nvSpPr>
        <p:spPr>
          <a:xfrm rot="-6687032" flipH="1">
            <a:off x="1203580" y="3233489"/>
            <a:ext cx="969925" cy="88975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3"/>
          <p:cNvSpPr/>
          <p:nvPr/>
        </p:nvSpPr>
        <p:spPr>
          <a:xfrm rot="-443803">
            <a:off x="1203587" y="1397912"/>
            <a:ext cx="969929" cy="88975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13"/>
          <p:cNvSpPr/>
          <p:nvPr/>
        </p:nvSpPr>
        <p:spPr>
          <a:xfrm rot="10800000" flipH="1">
            <a:off x="5421975" y="1556439"/>
            <a:ext cx="3860464" cy="3664099"/>
          </a:xfrm>
          <a:custGeom>
            <a:avLst/>
            <a:gdLst/>
            <a:ahLst/>
            <a:cxnLst/>
            <a:rect l="l" t="t" r="r" b="b"/>
            <a:pathLst>
              <a:path w="143712" h="136402" extrusionOk="0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13"/>
          <p:cNvSpPr/>
          <p:nvPr/>
        </p:nvSpPr>
        <p:spPr>
          <a:xfrm>
            <a:off x="7247575" y="27353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3"/>
          <p:cNvSpPr txBox="1">
            <a:spLocks noGrp="1"/>
          </p:cNvSpPr>
          <p:nvPr>
            <p:ph type="title"/>
          </p:nvPr>
        </p:nvSpPr>
        <p:spPr>
          <a:xfrm>
            <a:off x="2226750" y="1556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29" name="Google Shape;2729;p13"/>
          <p:cNvSpPr txBox="1">
            <a:spLocks noGrp="1"/>
          </p:cNvSpPr>
          <p:nvPr>
            <p:ph type="title" idx="2"/>
          </p:nvPr>
        </p:nvSpPr>
        <p:spPr>
          <a:xfrm>
            <a:off x="5681450" y="1556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0" name="Google Shape;2730;p13"/>
          <p:cNvSpPr txBox="1">
            <a:spLocks noGrp="1"/>
          </p:cNvSpPr>
          <p:nvPr>
            <p:ph type="title" idx="3"/>
          </p:nvPr>
        </p:nvSpPr>
        <p:spPr>
          <a:xfrm>
            <a:off x="2226750" y="33920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1" name="Google Shape;2731;p13"/>
          <p:cNvSpPr txBox="1">
            <a:spLocks noGrp="1"/>
          </p:cNvSpPr>
          <p:nvPr>
            <p:ph type="title" idx="4"/>
          </p:nvPr>
        </p:nvSpPr>
        <p:spPr>
          <a:xfrm>
            <a:off x="5681450" y="33920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2" name="Google Shape;2732;p13"/>
          <p:cNvSpPr txBox="1">
            <a:spLocks noGrp="1"/>
          </p:cNvSpPr>
          <p:nvPr>
            <p:ph type="subTitle" idx="1"/>
          </p:nvPr>
        </p:nvSpPr>
        <p:spPr>
          <a:xfrm>
            <a:off x="2226750" y="224955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3" name="Google Shape;2733;p13"/>
          <p:cNvSpPr txBox="1">
            <a:spLocks noGrp="1"/>
          </p:cNvSpPr>
          <p:nvPr>
            <p:ph type="subTitle" idx="5"/>
          </p:nvPr>
        </p:nvSpPr>
        <p:spPr>
          <a:xfrm>
            <a:off x="5681450" y="224955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4" name="Google Shape;2734;p13"/>
          <p:cNvSpPr txBox="1">
            <a:spLocks noGrp="1"/>
          </p:cNvSpPr>
          <p:nvPr>
            <p:ph type="subTitle" idx="6"/>
          </p:nvPr>
        </p:nvSpPr>
        <p:spPr>
          <a:xfrm>
            <a:off x="2226750" y="406870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5" name="Google Shape;2735;p13"/>
          <p:cNvSpPr txBox="1">
            <a:spLocks noGrp="1"/>
          </p:cNvSpPr>
          <p:nvPr>
            <p:ph type="subTitle" idx="7"/>
          </p:nvPr>
        </p:nvSpPr>
        <p:spPr>
          <a:xfrm>
            <a:off x="5681450" y="406870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13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7"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5"/>
          <p:cNvSpPr/>
          <p:nvPr/>
        </p:nvSpPr>
        <p:spPr>
          <a:xfrm rot="-118970">
            <a:off x="2601166" y="3915413"/>
            <a:ext cx="1184699" cy="108677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15"/>
          <p:cNvSpPr/>
          <p:nvPr/>
        </p:nvSpPr>
        <p:spPr>
          <a:xfrm rot="-118970">
            <a:off x="-84186" y="3079564"/>
            <a:ext cx="3963620" cy="2213597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8" name="Google Shape;3148;p15"/>
          <p:cNvPicPr preferRelativeResize="0"/>
          <p:nvPr/>
        </p:nvPicPr>
        <p:blipFill rotWithShape="1">
          <a:blip r:embed="rId2">
            <a:alphaModFix/>
          </a:blip>
          <a:srcRect l="61063" t="38206" r="3478" b="32202"/>
          <a:stretch/>
        </p:blipFill>
        <p:spPr>
          <a:xfrm>
            <a:off x="0" y="2794550"/>
            <a:ext cx="4411650" cy="24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9" name="Google Shape;3149;p15"/>
          <p:cNvGrpSpPr/>
          <p:nvPr/>
        </p:nvGrpSpPr>
        <p:grpSpPr>
          <a:xfrm>
            <a:off x="6807178" y="66561"/>
            <a:ext cx="2287618" cy="5040488"/>
            <a:chOff x="4385800" y="234775"/>
            <a:chExt cx="2017300" cy="4444875"/>
          </a:xfrm>
        </p:grpSpPr>
        <p:sp>
          <p:nvSpPr>
            <p:cNvPr id="3150" name="Google Shape;3150;p15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5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5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5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5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5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5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5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5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5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5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5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5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5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5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5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5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5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5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5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5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5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5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5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5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5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5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5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5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5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5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5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5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5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5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5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5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5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5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5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5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5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5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5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5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5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5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5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5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5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5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5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5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5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5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5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5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5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5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5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5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5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5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5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5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5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5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5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5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5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9" name="Google Shape;3379;p15"/>
          <p:cNvSpPr txBox="1">
            <a:spLocks noGrp="1"/>
          </p:cNvSpPr>
          <p:nvPr>
            <p:ph type="title"/>
          </p:nvPr>
        </p:nvSpPr>
        <p:spPr>
          <a:xfrm>
            <a:off x="711725" y="1502700"/>
            <a:ext cx="3561000" cy="12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0" name="Google Shape;3380;p15"/>
          <p:cNvSpPr txBox="1">
            <a:spLocks noGrp="1"/>
          </p:cNvSpPr>
          <p:nvPr>
            <p:ph type="subTitle" idx="1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4" r:id="rId11"/>
    <p:sldLayoutId id="2147483674" r:id="rId12"/>
    <p:sldLayoutId id="2147483679" r:id="rId13"/>
    <p:sldLayoutId id="2147483680" r:id="rId14"/>
    <p:sldLayoutId id="2147483682" r:id="rId15"/>
    <p:sldLayoutId id="2147483685" r:id="rId16"/>
    <p:sldLayoutId id="2147483686" r:id="rId17"/>
    <p:sldLayoutId id="214748368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8" name="Google Shape;9898;p44"/>
          <p:cNvSpPr txBox="1">
            <a:spLocks noGrp="1"/>
          </p:cNvSpPr>
          <p:nvPr>
            <p:ph type="ctrTitle"/>
          </p:nvPr>
        </p:nvSpPr>
        <p:spPr>
          <a:xfrm>
            <a:off x="2913468" y="1409749"/>
            <a:ext cx="5665882" cy="8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DRINKS and COCKTAILS RECOMMENDATION SYSTEM</a:t>
            </a:r>
            <a:endParaRPr sz="4000" dirty="0"/>
          </a:p>
        </p:txBody>
      </p:sp>
      <p:sp>
        <p:nvSpPr>
          <p:cNvPr id="9899" name="Google Shape;9899;p44"/>
          <p:cNvSpPr txBox="1">
            <a:spLocks noGrp="1"/>
          </p:cNvSpPr>
          <p:nvPr>
            <p:ph type="subTitle" idx="1"/>
          </p:nvPr>
        </p:nvSpPr>
        <p:spPr>
          <a:xfrm>
            <a:off x="3274000" y="3775300"/>
            <a:ext cx="1909702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Steven L Truong</a:t>
            </a:r>
            <a:endParaRPr sz="2200" b="1" dirty="0"/>
          </a:p>
        </p:txBody>
      </p:sp>
      <p:sp>
        <p:nvSpPr>
          <p:cNvPr id="5" name="Google Shape;9899;p44">
            <a:extLst>
              <a:ext uri="{FF2B5EF4-FFF2-40B4-BE49-F238E27FC236}">
                <a16:creationId xmlns:a16="http://schemas.microsoft.com/office/drawing/2014/main" id="{F1F056A5-A3BD-436A-B9CB-DE4F6816E63F}"/>
              </a:ext>
            </a:extLst>
          </p:cNvPr>
          <p:cNvSpPr txBox="1">
            <a:spLocks/>
          </p:cNvSpPr>
          <p:nvPr/>
        </p:nvSpPr>
        <p:spPr>
          <a:xfrm>
            <a:off x="4817942" y="3775300"/>
            <a:ext cx="3683852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19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/>
            <a:r>
              <a:rPr lang="en-US" sz="2200" dirty="0"/>
              <a:t>Friday 05/27/2021</a:t>
            </a: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1C24E4F-329D-461F-9282-764F861B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517" y="0"/>
            <a:ext cx="4538663" cy="5143500"/>
          </a:xfrm>
          <a:prstGeom prst="rect">
            <a:avLst/>
          </a:prstGeom>
          <a:effectLst>
            <a:softEdge rad="7112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1" name="Google Shape;9941;p49"/>
          <p:cNvSpPr txBox="1">
            <a:spLocks noGrp="1"/>
          </p:cNvSpPr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GATHERING</a:t>
            </a:r>
            <a:endParaRPr dirty="0"/>
          </a:p>
        </p:txBody>
      </p:sp>
      <p:sp>
        <p:nvSpPr>
          <p:cNvPr id="9943" name="Google Shape;9943;p49"/>
          <p:cNvSpPr txBox="1">
            <a:spLocks noGrp="1"/>
          </p:cNvSpPr>
          <p:nvPr>
            <p:ph type="subTitle" idx="1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Scraped from multiple sources and API calling</a:t>
            </a:r>
            <a:endParaRPr dirty="0"/>
          </a:p>
        </p:txBody>
      </p:sp>
      <p:pic>
        <p:nvPicPr>
          <p:cNvPr id="9944" name="Google Shape;99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102" y="0"/>
            <a:ext cx="58808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113F-743E-4612-BC8E-29119F7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5"/>
            <a:ext cx="9144000" cy="50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0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113F-743E-4612-BC8E-29119F7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5"/>
            <a:ext cx="9144000" cy="5019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C42EC9-57EB-414A-9F5B-C5D26181ED37}"/>
              </a:ext>
            </a:extLst>
          </p:cNvPr>
          <p:cNvSpPr/>
          <p:nvPr/>
        </p:nvSpPr>
        <p:spPr>
          <a:xfrm>
            <a:off x="2304535" y="778476"/>
            <a:ext cx="4022124" cy="2971800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F1BB69-D64C-46EE-9936-E436EE46BD9C}"/>
              </a:ext>
            </a:extLst>
          </p:cNvPr>
          <p:cNvSpPr/>
          <p:nvPr/>
        </p:nvSpPr>
        <p:spPr>
          <a:xfrm>
            <a:off x="6709719" y="1217141"/>
            <a:ext cx="1816443" cy="211300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DF63DA-54B7-42F2-B949-4E9FBD909827}"/>
              </a:ext>
            </a:extLst>
          </p:cNvPr>
          <p:cNvSpPr/>
          <p:nvPr/>
        </p:nvSpPr>
        <p:spPr>
          <a:xfrm>
            <a:off x="208005" y="893806"/>
            <a:ext cx="1274806" cy="2971800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AED09A-893B-4D66-A30F-78968D39F511}"/>
              </a:ext>
            </a:extLst>
          </p:cNvPr>
          <p:cNvSpPr/>
          <p:nvPr/>
        </p:nvSpPr>
        <p:spPr>
          <a:xfrm>
            <a:off x="401596" y="3997410"/>
            <a:ext cx="8062782" cy="871151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7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EE3BC-9D44-42FA-A104-154C4569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75"/>
            <a:ext cx="4231518" cy="4386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86C67-670C-4523-B7C6-F406653D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17" y="321274"/>
            <a:ext cx="4912483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1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7" name="Google Shape;10087;p58"/>
          <p:cNvSpPr txBox="1">
            <a:spLocks noGrp="1"/>
          </p:cNvSpPr>
          <p:nvPr>
            <p:ph type="title"/>
          </p:nvPr>
        </p:nvSpPr>
        <p:spPr>
          <a:xfrm>
            <a:off x="3573475" y="2153700"/>
            <a:ext cx="528748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Exploratory data analysis</a:t>
            </a:r>
            <a:endParaRPr sz="5000" dirty="0"/>
          </a:p>
        </p:txBody>
      </p:sp>
      <p:sp>
        <p:nvSpPr>
          <p:cNvPr id="10089" name="Google Shape;10089;p58"/>
          <p:cNvSpPr txBox="1">
            <a:spLocks noGrp="1"/>
          </p:cNvSpPr>
          <p:nvPr>
            <p:ph type="subTitle" idx="1"/>
          </p:nvPr>
        </p:nvSpPr>
        <p:spPr>
          <a:xfrm>
            <a:off x="4002155" y="3125469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EDA and sentiment analysis</a:t>
            </a:r>
            <a:endParaRPr dirty="0"/>
          </a:p>
        </p:txBody>
      </p:sp>
      <p:grpSp>
        <p:nvGrpSpPr>
          <p:cNvPr id="9" name="Google Shape;3513;p47">
            <a:extLst>
              <a:ext uri="{FF2B5EF4-FFF2-40B4-BE49-F238E27FC236}">
                <a16:creationId xmlns:a16="http://schemas.microsoft.com/office/drawing/2014/main" id="{73690C9C-7AFA-4122-94FE-F6EA7D548150}"/>
              </a:ext>
            </a:extLst>
          </p:cNvPr>
          <p:cNvGrpSpPr/>
          <p:nvPr/>
        </p:nvGrpSpPr>
        <p:grpSpPr>
          <a:xfrm>
            <a:off x="458088" y="463379"/>
            <a:ext cx="3200287" cy="4040659"/>
            <a:chOff x="-25424" y="-14268"/>
            <a:chExt cx="4597426" cy="5187192"/>
          </a:xfrm>
        </p:grpSpPr>
        <p:pic>
          <p:nvPicPr>
            <p:cNvPr id="10" name="Google Shape;3514;p47">
              <a:extLst>
                <a:ext uri="{FF2B5EF4-FFF2-40B4-BE49-F238E27FC236}">
                  <a16:creationId xmlns:a16="http://schemas.microsoft.com/office/drawing/2014/main" id="{5829509D-4D59-4F53-80FD-86A1524931F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2318" t="-291" r="-493" b="-291"/>
            <a:stretch/>
          </p:blipFill>
          <p:spPr>
            <a:xfrm flipH="1">
              <a:off x="-25424" y="-14268"/>
              <a:ext cx="4597426" cy="5187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515;p47">
              <a:extLst>
                <a:ext uri="{FF2B5EF4-FFF2-40B4-BE49-F238E27FC236}">
                  <a16:creationId xmlns:a16="http://schemas.microsoft.com/office/drawing/2014/main" id="{9DBC489C-679A-4823-9CDA-7AC0960108CF}"/>
                </a:ext>
              </a:extLst>
            </p:cNvPr>
            <p:cNvSpPr/>
            <p:nvPr/>
          </p:nvSpPr>
          <p:spPr>
            <a:xfrm>
              <a:off x="1645377" y="2277904"/>
              <a:ext cx="2590800" cy="2586600"/>
            </a:xfrm>
            <a:prstGeom prst="ellipse">
              <a:avLst/>
            </a:prstGeom>
            <a:gradFill>
              <a:gsLst>
                <a:gs pos="0">
                  <a:srgbClr val="000000">
                    <a:alpha val="67843"/>
                  </a:srgbClr>
                </a:gs>
                <a:gs pos="94000">
                  <a:srgbClr val="808080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16F17-3D3A-4852-BEFD-82AB5328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68" y="1165797"/>
            <a:ext cx="7094013" cy="37769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0349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225B7-A372-4D96-A0DD-2C30BBD6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16" y="1190504"/>
            <a:ext cx="7155517" cy="379162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1534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42;p49">
            <a:extLst>
              <a:ext uri="{FF2B5EF4-FFF2-40B4-BE49-F238E27FC236}">
                <a16:creationId xmlns:a16="http://schemas.microsoft.com/office/drawing/2014/main" id="{AFBCB465-2C4A-41FD-8788-3A5015EBD418}"/>
              </a:ext>
            </a:extLst>
          </p:cNvPr>
          <p:cNvSpPr txBox="1">
            <a:spLocks/>
          </p:cNvSpPr>
          <p:nvPr/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11" name="Google Shape;9943;p49">
            <a:extLst>
              <a:ext uri="{FF2B5EF4-FFF2-40B4-BE49-F238E27FC236}">
                <a16:creationId xmlns:a16="http://schemas.microsoft.com/office/drawing/2014/main" id="{D844AA1B-183A-4BAC-A6B2-ED31DD317C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1725" y="3756175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Vectorizer and NMF(15 components)</a:t>
            </a:r>
            <a:endParaRPr dirty="0"/>
          </a:p>
        </p:txBody>
      </p:sp>
      <p:sp>
        <p:nvSpPr>
          <p:cNvPr id="12" name="Google Shape;10087;p58">
            <a:extLst>
              <a:ext uri="{FF2B5EF4-FFF2-40B4-BE49-F238E27FC236}">
                <a16:creationId xmlns:a16="http://schemas.microsoft.com/office/drawing/2014/main" id="{3D5BE146-3BBB-4A0F-A263-5C68EF92FADA}"/>
              </a:ext>
            </a:extLst>
          </p:cNvPr>
          <p:cNvSpPr txBox="1">
            <a:spLocks/>
          </p:cNvSpPr>
          <p:nvPr/>
        </p:nvSpPr>
        <p:spPr>
          <a:xfrm>
            <a:off x="711725" y="2893098"/>
            <a:ext cx="47739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100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5000" dirty="0"/>
              <a:t>Topic Modeling</a:t>
            </a:r>
          </a:p>
        </p:txBody>
      </p:sp>
      <p:pic>
        <p:nvPicPr>
          <p:cNvPr id="19" name="Picture 18" descr="A bottle of liquor&#10;&#10;Description automatically generated with low confidence">
            <a:extLst>
              <a:ext uri="{FF2B5EF4-FFF2-40B4-BE49-F238E27FC236}">
                <a16:creationId xmlns:a16="http://schemas.microsoft.com/office/drawing/2014/main" id="{ACC32B58-99DA-4E9F-BC6A-F87AF3B3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72" y="0"/>
            <a:ext cx="3429000" cy="5143500"/>
          </a:xfrm>
          <a:prstGeom prst="rect">
            <a:avLst/>
          </a:prstGeom>
          <a:effectLst>
            <a:softEdge rad="3429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Coherence Scores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52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1" name="Google Shape;9971;p52"/>
          <p:cNvSpPr txBox="1">
            <a:spLocks noGrp="1"/>
          </p:cNvSpPr>
          <p:nvPr>
            <p:ph type="body" idx="1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6000" b="1" dirty="0"/>
              <a:t>MOTIVATION</a:t>
            </a:r>
            <a:endParaRPr sz="6000" b="1" dirty="0"/>
          </a:p>
        </p:txBody>
      </p:sp>
      <p:pic>
        <p:nvPicPr>
          <p:cNvPr id="9972" name="Google Shape;99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Coherence Scores</a:t>
            </a:r>
            <a:endParaRPr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B1EACFF-A088-42C1-BD26-D2961B74D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72" y="1365422"/>
            <a:ext cx="6870656" cy="349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63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Coherence Scores</a:t>
            </a:r>
            <a:endParaRPr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B1EACFF-A088-42C1-BD26-D2961B74D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72" y="1365422"/>
            <a:ext cx="6870656" cy="34949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071EBED-3FC3-49CF-BD93-4AE683E5D65B}"/>
              </a:ext>
            </a:extLst>
          </p:cNvPr>
          <p:cNvSpPr/>
          <p:nvPr/>
        </p:nvSpPr>
        <p:spPr>
          <a:xfrm>
            <a:off x="2786449" y="1791730"/>
            <a:ext cx="327454" cy="327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049BDB-F4E4-4E08-9278-E7A96F4BE03E}"/>
              </a:ext>
            </a:extLst>
          </p:cNvPr>
          <p:cNvSpPr/>
          <p:nvPr/>
        </p:nvSpPr>
        <p:spPr>
          <a:xfrm>
            <a:off x="2413687" y="2408023"/>
            <a:ext cx="327454" cy="327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2C5D9C-D652-4014-8AA6-C6FB9EC25006}"/>
              </a:ext>
            </a:extLst>
          </p:cNvPr>
          <p:cNvCxnSpPr>
            <a:endCxn id="5" idx="5"/>
          </p:cNvCxnSpPr>
          <p:nvPr/>
        </p:nvCxnSpPr>
        <p:spPr>
          <a:xfrm flipH="1" flipV="1">
            <a:off x="2693186" y="2687522"/>
            <a:ext cx="192117" cy="56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A761C1-35DD-4828-AAEE-A667A7C2334C}"/>
              </a:ext>
            </a:extLst>
          </p:cNvPr>
          <p:cNvCxnSpPr>
            <a:endCxn id="2" idx="6"/>
          </p:cNvCxnSpPr>
          <p:nvPr/>
        </p:nvCxnSpPr>
        <p:spPr>
          <a:xfrm flipH="1">
            <a:off x="3113903" y="1955457"/>
            <a:ext cx="784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64669F-6C3F-498E-A18E-FAFDEC17E3FE}"/>
              </a:ext>
            </a:extLst>
          </p:cNvPr>
          <p:cNvSpPr txBox="1"/>
          <p:nvPr/>
        </p:nvSpPr>
        <p:spPr>
          <a:xfrm>
            <a:off x="3898557" y="1811407"/>
            <a:ext cx="63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0.741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046D3-B722-47E0-957B-D654023A5886}"/>
              </a:ext>
            </a:extLst>
          </p:cNvPr>
          <p:cNvSpPr txBox="1"/>
          <p:nvPr/>
        </p:nvSpPr>
        <p:spPr>
          <a:xfrm>
            <a:off x="2680804" y="3254001"/>
            <a:ext cx="63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0.722</a:t>
            </a:r>
          </a:p>
        </p:txBody>
      </p:sp>
    </p:spTree>
    <p:extLst>
      <p:ext uri="{BB962C8B-B14F-4D97-AF65-F5344CB8AC3E}">
        <p14:creationId xmlns:p14="http://schemas.microsoft.com/office/powerpoint/2010/main" val="3817389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9" name="Google Shape;10009;p54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15 topics</a:t>
            </a:r>
            <a:endParaRPr sz="6000" dirty="0"/>
          </a:p>
        </p:txBody>
      </p:sp>
      <p:pic>
        <p:nvPicPr>
          <p:cNvPr id="10011" name="Google Shape;10011;p54"/>
          <p:cNvPicPr preferRelativeResize="0"/>
          <p:nvPr/>
        </p:nvPicPr>
        <p:blipFill rotWithShape="1">
          <a:blip r:embed="rId3">
            <a:alphaModFix/>
          </a:blip>
          <a:srcRect t="4834"/>
          <a:stretch/>
        </p:blipFill>
        <p:spPr>
          <a:xfrm>
            <a:off x="6221600" y="0"/>
            <a:ext cx="2922398" cy="5116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17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9" name="Google Shape;10009;p54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15 topics</a:t>
            </a:r>
            <a:endParaRPr sz="6000" dirty="0"/>
          </a:p>
        </p:txBody>
      </p:sp>
      <p:sp>
        <p:nvSpPr>
          <p:cNvPr id="10010" name="Google Shape;10010;p54"/>
          <p:cNvSpPr txBox="1">
            <a:spLocks noGrp="1"/>
          </p:cNvSpPr>
          <p:nvPr>
            <p:ph type="subTitle" idx="1"/>
          </p:nvPr>
        </p:nvSpPr>
        <p:spPr>
          <a:xfrm>
            <a:off x="711725" y="3311638"/>
            <a:ext cx="5003275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 dirty="0"/>
              <a:t>Based on type and flavor of alcohols</a:t>
            </a:r>
          </a:p>
        </p:txBody>
      </p:sp>
      <p:pic>
        <p:nvPicPr>
          <p:cNvPr id="10011" name="Google Shape;10011;p54"/>
          <p:cNvPicPr preferRelativeResize="0"/>
          <p:nvPr/>
        </p:nvPicPr>
        <p:blipFill rotWithShape="1">
          <a:blip r:embed="rId3">
            <a:alphaModFix/>
          </a:blip>
          <a:srcRect t="4834"/>
          <a:stretch/>
        </p:blipFill>
        <p:spPr>
          <a:xfrm>
            <a:off x="6221600" y="0"/>
            <a:ext cx="2922398" cy="51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Google Shape;10333;p69"/>
          <p:cNvSpPr txBox="1">
            <a:spLocks noGrp="1"/>
          </p:cNvSpPr>
          <p:nvPr>
            <p:ph type="title"/>
          </p:nvPr>
        </p:nvSpPr>
        <p:spPr>
          <a:xfrm>
            <a:off x="1035370" y="310657"/>
            <a:ext cx="38370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of topics</a:t>
            </a:r>
            <a:endParaRPr dirty="0"/>
          </a:p>
        </p:txBody>
      </p:sp>
      <p:sp>
        <p:nvSpPr>
          <p:cNvPr id="10335" name="Google Shape;10335;p69"/>
          <p:cNvSpPr txBox="1">
            <a:spLocks noGrp="1"/>
          </p:cNvSpPr>
          <p:nvPr>
            <p:ph type="body" idx="2"/>
          </p:nvPr>
        </p:nvSpPr>
        <p:spPr>
          <a:xfrm>
            <a:off x="711725" y="1027568"/>
            <a:ext cx="4484291" cy="38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Cheap, affordable, good value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Bittering hop IPA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White and spiced Rum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Oaky, fruity Red blend and Merlot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Dried sour cherries flavored Pinot Noir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Sweet and fruity cider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Dry and oaky Chardonnay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Non-smoky, sweet Rose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Fruity Sauvignon Blanc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Straight and flavored Vodka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Whiskey (Bourbon and Scotch)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Sweet, light, and corn beer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Smooth and dry tequila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Cocktail mixers (ready-to-drink cocktails)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Dry Gin</a:t>
            </a:r>
          </a:p>
        </p:txBody>
      </p:sp>
      <p:pic>
        <p:nvPicPr>
          <p:cNvPr id="13" name="Google Shape;10384;p73">
            <a:extLst>
              <a:ext uri="{FF2B5EF4-FFF2-40B4-BE49-F238E27FC236}">
                <a16:creationId xmlns:a16="http://schemas.microsoft.com/office/drawing/2014/main" id="{1AE9746D-5D49-4992-9827-E61498DF5C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52" y="1027568"/>
            <a:ext cx="3202875" cy="32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747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Cheap, affordable, good value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Cheap, affordable, good value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C3DAA-F445-4EBA-B997-0CEEF8BF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6" y="1240233"/>
            <a:ext cx="7092778" cy="36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6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Whiskey, bourbon with rich flavor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172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Whiskey, bourbon with rich flavor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575C3-325D-4636-90E0-C3121E16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5" y="1249868"/>
            <a:ext cx="7092779" cy="36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72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6" name="Google Shape;10016;p55"/>
          <p:cNvSpPr txBox="1">
            <a:spLocks noGrp="1"/>
          </p:cNvSpPr>
          <p:nvPr>
            <p:ph type="title"/>
          </p:nvPr>
        </p:nvSpPr>
        <p:spPr>
          <a:xfrm>
            <a:off x="692103" y="2097620"/>
            <a:ext cx="5342664" cy="1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Recommendation System</a:t>
            </a:r>
            <a:br>
              <a:rPr lang="en" sz="4000" dirty="0"/>
            </a:br>
            <a:r>
              <a:rPr lang="en" sz="4000" dirty="0"/>
              <a:t>Application Deployment</a:t>
            </a:r>
            <a:endParaRPr sz="4000" dirty="0"/>
          </a:p>
        </p:txBody>
      </p:sp>
      <p:pic>
        <p:nvPicPr>
          <p:cNvPr id="10017" name="Google Shape;10017;p55"/>
          <p:cNvPicPr preferRelativeResize="0"/>
          <p:nvPr/>
        </p:nvPicPr>
        <p:blipFill rotWithShape="1">
          <a:blip r:embed="rId3">
            <a:alphaModFix/>
          </a:blip>
          <a:srcRect r="2704" b="2133"/>
          <a:stretch/>
        </p:blipFill>
        <p:spPr>
          <a:xfrm>
            <a:off x="5911200" y="823175"/>
            <a:ext cx="3232800" cy="43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010;p54">
            <a:extLst>
              <a:ext uri="{FF2B5EF4-FFF2-40B4-BE49-F238E27FC236}">
                <a16:creationId xmlns:a16="http://schemas.microsoft.com/office/drawing/2014/main" id="{F165A108-4426-4BD6-B4CF-5EE4759901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2103" y="3799730"/>
            <a:ext cx="5003275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 dirty="0"/>
              <a:t>Build content-based rec-sys and deploy it to streamlit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39332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2" name="Google Shape;99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rson holding a bottle of alcohol&#10;&#10;Description automatically generated with medium confidence">
            <a:extLst>
              <a:ext uri="{FF2B5EF4-FFF2-40B4-BE49-F238E27FC236}">
                <a16:creationId xmlns:a16="http://schemas.microsoft.com/office/drawing/2014/main" id="{618C3EBD-CACE-4B77-AB46-2F4B152D4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9666" y="12365"/>
            <a:ext cx="6328229" cy="5131135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/>
            </a:outerShdw>
            <a:softEdge rad="965200"/>
          </a:effectLst>
        </p:spPr>
      </p:pic>
    </p:spTree>
    <p:extLst>
      <p:ext uri="{BB962C8B-B14F-4D97-AF65-F5344CB8AC3E}">
        <p14:creationId xmlns:p14="http://schemas.microsoft.com/office/powerpoint/2010/main" val="2236450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812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  <p:sp>
        <p:nvSpPr>
          <p:cNvPr id="9978" name="Google Shape;9978;p53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USER INPUT</a:t>
            </a:r>
            <a:endParaRPr dirty="0"/>
          </a:p>
        </p:txBody>
      </p:sp>
      <p:sp>
        <p:nvSpPr>
          <p:cNvPr id="9979" name="Google Shape;9979;p53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Text field for user input (description, ingredients, etc.)</a:t>
            </a:r>
            <a:endParaRPr dirty="0"/>
          </a:p>
        </p:txBody>
      </p:sp>
      <p:grpSp>
        <p:nvGrpSpPr>
          <p:cNvPr id="9991" name="Google Shape;9991;p53"/>
          <p:cNvGrpSpPr/>
          <p:nvPr/>
        </p:nvGrpSpPr>
        <p:grpSpPr>
          <a:xfrm>
            <a:off x="1623169" y="1853663"/>
            <a:ext cx="650862" cy="670165"/>
            <a:chOff x="1187350" y="237975"/>
            <a:chExt cx="5065075" cy="5219350"/>
          </a:xfrm>
        </p:grpSpPr>
        <p:sp>
          <p:nvSpPr>
            <p:cNvPr id="9992" name="Google Shape;9992;p53"/>
            <p:cNvSpPr/>
            <p:nvPr/>
          </p:nvSpPr>
          <p:spPr>
            <a:xfrm>
              <a:off x="1187350" y="237975"/>
              <a:ext cx="5065075" cy="5219350"/>
            </a:xfrm>
            <a:custGeom>
              <a:avLst/>
              <a:gdLst/>
              <a:ahLst/>
              <a:cxnLst/>
              <a:rect l="l" t="t" r="r" b="b"/>
              <a:pathLst>
                <a:path w="202603" h="208774" extrusionOk="0">
                  <a:moveTo>
                    <a:pt x="45538" y="17131"/>
                  </a:moveTo>
                  <a:lnTo>
                    <a:pt x="56368" y="44728"/>
                  </a:lnTo>
                  <a:cubicBezTo>
                    <a:pt x="55161" y="45315"/>
                    <a:pt x="54052" y="46130"/>
                    <a:pt x="53138" y="47174"/>
                  </a:cubicBezTo>
                  <a:cubicBezTo>
                    <a:pt x="51964" y="48446"/>
                    <a:pt x="51148" y="49980"/>
                    <a:pt x="50724" y="51611"/>
                  </a:cubicBezTo>
                  <a:lnTo>
                    <a:pt x="21301" y="47761"/>
                  </a:lnTo>
                  <a:cubicBezTo>
                    <a:pt x="22215" y="41172"/>
                    <a:pt x="24824" y="34746"/>
                    <a:pt x="29228" y="29168"/>
                  </a:cubicBezTo>
                  <a:cubicBezTo>
                    <a:pt x="33566" y="23688"/>
                    <a:pt x="39177" y="19578"/>
                    <a:pt x="45538" y="17131"/>
                  </a:cubicBezTo>
                  <a:close/>
                  <a:moveTo>
                    <a:pt x="20942" y="53959"/>
                  </a:moveTo>
                  <a:lnTo>
                    <a:pt x="50659" y="57874"/>
                  </a:lnTo>
                  <a:lnTo>
                    <a:pt x="51703" y="68410"/>
                  </a:lnTo>
                  <a:cubicBezTo>
                    <a:pt x="51670" y="68442"/>
                    <a:pt x="51638" y="68475"/>
                    <a:pt x="51605" y="68540"/>
                  </a:cubicBezTo>
                  <a:lnTo>
                    <a:pt x="38264" y="85405"/>
                  </a:lnTo>
                  <a:cubicBezTo>
                    <a:pt x="37350" y="84818"/>
                    <a:pt x="36437" y="84165"/>
                    <a:pt x="35589" y="83480"/>
                  </a:cubicBezTo>
                  <a:cubicBezTo>
                    <a:pt x="26194" y="76043"/>
                    <a:pt x="21171" y="65115"/>
                    <a:pt x="20942" y="53959"/>
                  </a:cubicBezTo>
                  <a:close/>
                  <a:moveTo>
                    <a:pt x="59270" y="6210"/>
                  </a:moveTo>
                  <a:cubicBezTo>
                    <a:pt x="69643" y="6210"/>
                    <a:pt x="79635" y="9662"/>
                    <a:pt x="87878" y="16185"/>
                  </a:cubicBezTo>
                  <a:cubicBezTo>
                    <a:pt x="88988" y="17034"/>
                    <a:pt x="89509" y="18371"/>
                    <a:pt x="89379" y="19643"/>
                  </a:cubicBezTo>
                  <a:cubicBezTo>
                    <a:pt x="88727" y="19089"/>
                    <a:pt x="88074" y="18501"/>
                    <a:pt x="87389" y="17980"/>
                  </a:cubicBezTo>
                  <a:cubicBezTo>
                    <a:pt x="79377" y="11637"/>
                    <a:pt x="69657" y="8283"/>
                    <a:pt x="59605" y="8283"/>
                  </a:cubicBezTo>
                  <a:cubicBezTo>
                    <a:pt x="57870" y="8283"/>
                    <a:pt x="56125" y="8383"/>
                    <a:pt x="54378" y="8585"/>
                  </a:cubicBezTo>
                  <a:cubicBezTo>
                    <a:pt x="42472" y="9988"/>
                    <a:pt x="31805" y="15924"/>
                    <a:pt x="24368" y="25319"/>
                  </a:cubicBezTo>
                  <a:cubicBezTo>
                    <a:pt x="18594" y="32658"/>
                    <a:pt x="15430" y="41270"/>
                    <a:pt x="14843" y="49947"/>
                  </a:cubicBezTo>
                  <a:cubicBezTo>
                    <a:pt x="14843" y="49980"/>
                    <a:pt x="14810" y="50012"/>
                    <a:pt x="14810" y="50045"/>
                  </a:cubicBezTo>
                  <a:cubicBezTo>
                    <a:pt x="14777" y="50208"/>
                    <a:pt x="14777" y="50404"/>
                    <a:pt x="14810" y="50567"/>
                  </a:cubicBezTo>
                  <a:cubicBezTo>
                    <a:pt x="13994" y="64659"/>
                    <a:pt x="19833" y="78946"/>
                    <a:pt x="31740" y="88341"/>
                  </a:cubicBezTo>
                  <a:cubicBezTo>
                    <a:pt x="32294" y="88797"/>
                    <a:pt x="32881" y="89221"/>
                    <a:pt x="33501" y="89645"/>
                  </a:cubicBezTo>
                  <a:cubicBezTo>
                    <a:pt x="33436" y="89678"/>
                    <a:pt x="33403" y="89678"/>
                    <a:pt x="33371" y="89678"/>
                  </a:cubicBezTo>
                  <a:cubicBezTo>
                    <a:pt x="33209" y="89698"/>
                    <a:pt x="33048" y="89708"/>
                    <a:pt x="32887" y="89708"/>
                  </a:cubicBezTo>
                  <a:cubicBezTo>
                    <a:pt x="32008" y="89708"/>
                    <a:pt x="31152" y="89409"/>
                    <a:pt x="30435" y="88830"/>
                  </a:cubicBezTo>
                  <a:cubicBezTo>
                    <a:pt x="10406" y="73009"/>
                    <a:pt x="6981" y="43814"/>
                    <a:pt x="22834" y="23786"/>
                  </a:cubicBezTo>
                  <a:cubicBezTo>
                    <a:pt x="30500" y="14098"/>
                    <a:pt x="41493" y="7965"/>
                    <a:pt x="53791" y="6530"/>
                  </a:cubicBezTo>
                  <a:cubicBezTo>
                    <a:pt x="55624" y="6316"/>
                    <a:pt x="57453" y="6210"/>
                    <a:pt x="59270" y="6210"/>
                  </a:cubicBezTo>
                  <a:close/>
                  <a:moveTo>
                    <a:pt x="191642" y="49817"/>
                  </a:moveTo>
                  <a:cubicBezTo>
                    <a:pt x="192914" y="49817"/>
                    <a:pt x="194154" y="50371"/>
                    <a:pt x="195002" y="51317"/>
                  </a:cubicBezTo>
                  <a:cubicBezTo>
                    <a:pt x="195850" y="52263"/>
                    <a:pt x="196274" y="53535"/>
                    <a:pt x="196144" y="54807"/>
                  </a:cubicBezTo>
                  <a:lnTo>
                    <a:pt x="181693" y="198498"/>
                  </a:lnTo>
                  <a:cubicBezTo>
                    <a:pt x="181432" y="200814"/>
                    <a:pt x="179508" y="202575"/>
                    <a:pt x="177192" y="202575"/>
                  </a:cubicBezTo>
                  <a:lnTo>
                    <a:pt x="75548" y="202575"/>
                  </a:lnTo>
                  <a:cubicBezTo>
                    <a:pt x="73199" y="202575"/>
                    <a:pt x="71275" y="200814"/>
                    <a:pt x="71047" y="198498"/>
                  </a:cubicBezTo>
                  <a:lnTo>
                    <a:pt x="56596" y="54807"/>
                  </a:lnTo>
                  <a:cubicBezTo>
                    <a:pt x="56466" y="53535"/>
                    <a:pt x="56857" y="52263"/>
                    <a:pt x="57738" y="51317"/>
                  </a:cubicBezTo>
                  <a:cubicBezTo>
                    <a:pt x="58586" y="50371"/>
                    <a:pt x="59793" y="49817"/>
                    <a:pt x="61065" y="49817"/>
                  </a:cubicBezTo>
                  <a:close/>
                  <a:moveTo>
                    <a:pt x="59291" y="1"/>
                  </a:moveTo>
                  <a:cubicBezTo>
                    <a:pt x="57228" y="1"/>
                    <a:pt x="55153" y="121"/>
                    <a:pt x="53073" y="365"/>
                  </a:cubicBezTo>
                  <a:cubicBezTo>
                    <a:pt x="39112" y="1996"/>
                    <a:pt x="26651" y="8944"/>
                    <a:pt x="17974" y="19937"/>
                  </a:cubicBezTo>
                  <a:cubicBezTo>
                    <a:pt x="1" y="42640"/>
                    <a:pt x="3882" y="75749"/>
                    <a:pt x="26586" y="93690"/>
                  </a:cubicBezTo>
                  <a:cubicBezTo>
                    <a:pt x="28412" y="95126"/>
                    <a:pt x="30598" y="95745"/>
                    <a:pt x="32881" y="95908"/>
                  </a:cubicBezTo>
                  <a:cubicBezTo>
                    <a:pt x="33037" y="95921"/>
                    <a:pt x="33194" y="95927"/>
                    <a:pt x="33352" y="95927"/>
                  </a:cubicBezTo>
                  <a:cubicBezTo>
                    <a:pt x="36150" y="95927"/>
                    <a:pt x="39333" y="94064"/>
                    <a:pt x="40938" y="92027"/>
                  </a:cubicBezTo>
                  <a:lnTo>
                    <a:pt x="52616" y="77250"/>
                  </a:lnTo>
                  <a:lnTo>
                    <a:pt x="64881" y="199118"/>
                  </a:lnTo>
                  <a:cubicBezTo>
                    <a:pt x="65436" y="204630"/>
                    <a:pt x="70003" y="208773"/>
                    <a:pt x="75548" y="208773"/>
                  </a:cubicBezTo>
                  <a:lnTo>
                    <a:pt x="177192" y="208773"/>
                  </a:lnTo>
                  <a:cubicBezTo>
                    <a:pt x="182704" y="208773"/>
                    <a:pt x="187304" y="204630"/>
                    <a:pt x="187858" y="199118"/>
                  </a:cubicBezTo>
                  <a:lnTo>
                    <a:pt x="202309" y="55427"/>
                  </a:lnTo>
                  <a:cubicBezTo>
                    <a:pt x="202602" y="52426"/>
                    <a:pt x="201624" y="49392"/>
                    <a:pt x="199601" y="47174"/>
                  </a:cubicBezTo>
                  <a:cubicBezTo>
                    <a:pt x="197579" y="44924"/>
                    <a:pt x="194676" y="43619"/>
                    <a:pt x="191642" y="43619"/>
                  </a:cubicBezTo>
                  <a:lnTo>
                    <a:pt x="62598" y="43619"/>
                  </a:lnTo>
                  <a:lnTo>
                    <a:pt x="51475" y="15337"/>
                  </a:lnTo>
                  <a:cubicBezTo>
                    <a:pt x="52682" y="15109"/>
                    <a:pt x="53856" y="14881"/>
                    <a:pt x="55095" y="14750"/>
                  </a:cubicBezTo>
                  <a:cubicBezTo>
                    <a:pt x="56626" y="14570"/>
                    <a:pt x="58154" y="14481"/>
                    <a:pt x="59672" y="14481"/>
                  </a:cubicBezTo>
                  <a:cubicBezTo>
                    <a:pt x="68315" y="14481"/>
                    <a:pt x="76659" y="17374"/>
                    <a:pt x="83540" y="22840"/>
                  </a:cubicBezTo>
                  <a:cubicBezTo>
                    <a:pt x="84421" y="23525"/>
                    <a:pt x="85236" y="24243"/>
                    <a:pt x="86052" y="24993"/>
                  </a:cubicBezTo>
                  <a:lnTo>
                    <a:pt x="76625" y="36899"/>
                  </a:lnTo>
                  <a:cubicBezTo>
                    <a:pt x="75548" y="38236"/>
                    <a:pt x="75776" y="40194"/>
                    <a:pt x="77114" y="41270"/>
                  </a:cubicBezTo>
                  <a:cubicBezTo>
                    <a:pt x="77678" y="41710"/>
                    <a:pt x="78352" y="41924"/>
                    <a:pt x="79024" y="41924"/>
                  </a:cubicBezTo>
                  <a:cubicBezTo>
                    <a:pt x="79945" y="41924"/>
                    <a:pt x="80862" y="41522"/>
                    <a:pt x="81485" y="40748"/>
                  </a:cubicBezTo>
                  <a:lnTo>
                    <a:pt x="93391" y="25678"/>
                  </a:lnTo>
                  <a:cubicBezTo>
                    <a:pt x="96914" y="21242"/>
                    <a:pt x="96131" y="14815"/>
                    <a:pt x="91728" y="11325"/>
                  </a:cubicBezTo>
                  <a:cubicBezTo>
                    <a:pt x="82376" y="3916"/>
                    <a:pt x="71042" y="1"/>
                    <a:pt x="59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53"/>
            <p:cNvSpPr/>
            <p:nvPr/>
          </p:nvSpPr>
          <p:spPr>
            <a:xfrm>
              <a:off x="5215900" y="4031450"/>
              <a:ext cx="167200" cy="204550"/>
            </a:xfrm>
            <a:custGeom>
              <a:avLst/>
              <a:gdLst/>
              <a:ahLst/>
              <a:cxnLst/>
              <a:rect l="l" t="t" r="r" b="b"/>
              <a:pathLst>
                <a:path w="6688" h="8182" extrusionOk="0">
                  <a:moveTo>
                    <a:pt x="3452" y="0"/>
                  </a:moveTo>
                  <a:cubicBezTo>
                    <a:pt x="1879" y="0"/>
                    <a:pt x="513" y="1192"/>
                    <a:pt x="359" y="2787"/>
                  </a:cubicBezTo>
                  <a:lnTo>
                    <a:pt x="164" y="4744"/>
                  </a:lnTo>
                  <a:cubicBezTo>
                    <a:pt x="1" y="6441"/>
                    <a:pt x="1240" y="7909"/>
                    <a:pt x="2936" y="8137"/>
                  </a:cubicBezTo>
                  <a:cubicBezTo>
                    <a:pt x="3171" y="8167"/>
                    <a:pt x="3390" y="8182"/>
                    <a:pt x="3594" y="8182"/>
                  </a:cubicBezTo>
                  <a:cubicBezTo>
                    <a:pt x="5577" y="8182"/>
                    <a:pt x="6181" y="6813"/>
                    <a:pt x="6329" y="5364"/>
                  </a:cubicBezTo>
                  <a:lnTo>
                    <a:pt x="6525" y="3407"/>
                  </a:lnTo>
                  <a:cubicBezTo>
                    <a:pt x="6688" y="1711"/>
                    <a:pt x="5448" y="178"/>
                    <a:pt x="3752" y="15"/>
                  </a:cubicBezTo>
                  <a:cubicBezTo>
                    <a:pt x="3651" y="5"/>
                    <a:pt x="3551" y="0"/>
                    <a:pt x="3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53"/>
            <p:cNvSpPr/>
            <p:nvPr/>
          </p:nvSpPr>
          <p:spPr>
            <a:xfrm>
              <a:off x="5156375" y="4299750"/>
              <a:ext cx="199825" cy="523100"/>
            </a:xfrm>
            <a:custGeom>
              <a:avLst/>
              <a:gdLst/>
              <a:ahLst/>
              <a:cxnLst/>
              <a:rect l="l" t="t" r="r" b="b"/>
              <a:pathLst>
                <a:path w="7993" h="20924" extrusionOk="0">
                  <a:moveTo>
                    <a:pt x="4757" y="0"/>
                  </a:moveTo>
                  <a:cubicBezTo>
                    <a:pt x="3183" y="0"/>
                    <a:pt x="1817" y="1192"/>
                    <a:pt x="1664" y="2787"/>
                  </a:cubicBezTo>
                  <a:lnTo>
                    <a:pt x="164" y="17531"/>
                  </a:lnTo>
                  <a:cubicBezTo>
                    <a:pt x="0" y="19228"/>
                    <a:pt x="1240" y="20728"/>
                    <a:pt x="2936" y="20924"/>
                  </a:cubicBezTo>
                  <a:lnTo>
                    <a:pt x="3262" y="20924"/>
                  </a:lnTo>
                  <a:cubicBezTo>
                    <a:pt x="4828" y="20924"/>
                    <a:pt x="6198" y="19750"/>
                    <a:pt x="6329" y="18151"/>
                  </a:cubicBezTo>
                  <a:lnTo>
                    <a:pt x="7829" y="3407"/>
                  </a:lnTo>
                  <a:cubicBezTo>
                    <a:pt x="7992" y="1711"/>
                    <a:pt x="6753" y="178"/>
                    <a:pt x="5056" y="15"/>
                  </a:cubicBezTo>
                  <a:cubicBezTo>
                    <a:pt x="4956" y="5"/>
                    <a:pt x="4856" y="0"/>
                    <a:pt x="4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53"/>
            <p:cNvSpPr/>
            <p:nvPr/>
          </p:nvSpPr>
          <p:spPr>
            <a:xfrm>
              <a:off x="2812625" y="1860600"/>
              <a:ext cx="2939075" cy="3272150"/>
            </a:xfrm>
            <a:custGeom>
              <a:avLst/>
              <a:gdLst/>
              <a:ahLst/>
              <a:cxnLst/>
              <a:rect l="l" t="t" r="r" b="b"/>
              <a:pathLst>
                <a:path w="117563" h="130886" extrusionOk="0">
                  <a:moveTo>
                    <a:pt x="27467" y="11888"/>
                  </a:moveTo>
                  <a:lnTo>
                    <a:pt x="41852" y="28100"/>
                  </a:lnTo>
                  <a:lnTo>
                    <a:pt x="16702" y="33646"/>
                  </a:lnTo>
                  <a:cubicBezTo>
                    <a:pt x="16768" y="26437"/>
                    <a:pt x="19638" y="19293"/>
                    <a:pt x="25216" y="14008"/>
                  </a:cubicBezTo>
                  <a:cubicBezTo>
                    <a:pt x="25216" y="14008"/>
                    <a:pt x="26260" y="12997"/>
                    <a:pt x="27467" y="11888"/>
                  </a:cubicBezTo>
                  <a:close/>
                  <a:moveTo>
                    <a:pt x="38753" y="35146"/>
                  </a:moveTo>
                  <a:lnTo>
                    <a:pt x="28119" y="45780"/>
                  </a:lnTo>
                  <a:cubicBezTo>
                    <a:pt x="26782" y="47118"/>
                    <a:pt x="25836" y="48716"/>
                    <a:pt x="25347" y="50412"/>
                  </a:cubicBezTo>
                  <a:lnTo>
                    <a:pt x="22117" y="50412"/>
                  </a:lnTo>
                  <a:cubicBezTo>
                    <a:pt x="19703" y="47183"/>
                    <a:pt x="18138" y="43595"/>
                    <a:pt x="17322" y="39843"/>
                  </a:cubicBezTo>
                  <a:cubicBezTo>
                    <a:pt x="17387" y="39843"/>
                    <a:pt x="38753" y="35146"/>
                    <a:pt x="38753" y="35146"/>
                  </a:cubicBezTo>
                  <a:close/>
                  <a:moveTo>
                    <a:pt x="21205" y="6182"/>
                  </a:moveTo>
                  <a:cubicBezTo>
                    <a:pt x="22497" y="6182"/>
                    <a:pt x="23455" y="7321"/>
                    <a:pt x="23455" y="7321"/>
                  </a:cubicBezTo>
                  <a:cubicBezTo>
                    <a:pt x="22933" y="7745"/>
                    <a:pt x="22378" y="8202"/>
                    <a:pt x="21856" y="8659"/>
                  </a:cubicBezTo>
                  <a:cubicBezTo>
                    <a:pt x="9754" y="19391"/>
                    <a:pt x="7177" y="36842"/>
                    <a:pt x="14745" y="50412"/>
                  </a:cubicBezTo>
                  <a:cubicBezTo>
                    <a:pt x="14745" y="50412"/>
                    <a:pt x="14405" y="50367"/>
                    <a:pt x="13898" y="50367"/>
                  </a:cubicBezTo>
                  <a:cubicBezTo>
                    <a:pt x="13109" y="50367"/>
                    <a:pt x="11914" y="50476"/>
                    <a:pt x="10961" y="51032"/>
                  </a:cubicBezTo>
                  <a:cubicBezTo>
                    <a:pt x="3524" y="36190"/>
                    <a:pt x="6818" y="18021"/>
                    <a:pt x="19508" y="6897"/>
                  </a:cubicBezTo>
                  <a:cubicBezTo>
                    <a:pt x="20101" y="6370"/>
                    <a:pt x="20680" y="6182"/>
                    <a:pt x="21205" y="6182"/>
                  </a:cubicBezTo>
                  <a:close/>
                  <a:moveTo>
                    <a:pt x="81583" y="27219"/>
                  </a:moveTo>
                  <a:cubicBezTo>
                    <a:pt x="82855" y="27219"/>
                    <a:pt x="84062" y="27709"/>
                    <a:pt x="84943" y="28590"/>
                  </a:cubicBezTo>
                  <a:lnTo>
                    <a:pt x="106505" y="50151"/>
                  </a:lnTo>
                  <a:cubicBezTo>
                    <a:pt x="107386" y="51032"/>
                    <a:pt x="107875" y="52239"/>
                    <a:pt x="107875" y="53511"/>
                  </a:cubicBezTo>
                  <a:cubicBezTo>
                    <a:pt x="107875" y="54783"/>
                    <a:pt x="107386" y="55990"/>
                    <a:pt x="106505" y="56871"/>
                  </a:cubicBezTo>
                  <a:lnTo>
                    <a:pt x="84943" y="78433"/>
                  </a:lnTo>
                  <a:cubicBezTo>
                    <a:pt x="84062" y="79346"/>
                    <a:pt x="82855" y="79835"/>
                    <a:pt x="81583" y="79835"/>
                  </a:cubicBezTo>
                  <a:cubicBezTo>
                    <a:pt x="80311" y="79835"/>
                    <a:pt x="79104" y="79346"/>
                    <a:pt x="78223" y="78433"/>
                  </a:cubicBezTo>
                  <a:lnTo>
                    <a:pt x="56662" y="56871"/>
                  </a:lnTo>
                  <a:cubicBezTo>
                    <a:pt x="55748" y="55990"/>
                    <a:pt x="55259" y="54783"/>
                    <a:pt x="55259" y="53511"/>
                  </a:cubicBezTo>
                  <a:cubicBezTo>
                    <a:pt x="55259" y="52239"/>
                    <a:pt x="55748" y="51032"/>
                    <a:pt x="56662" y="50151"/>
                  </a:cubicBezTo>
                  <a:lnTo>
                    <a:pt x="61391" y="45421"/>
                  </a:lnTo>
                  <a:cubicBezTo>
                    <a:pt x="62631" y="44182"/>
                    <a:pt x="62631" y="42225"/>
                    <a:pt x="61391" y="41018"/>
                  </a:cubicBezTo>
                  <a:cubicBezTo>
                    <a:pt x="60788" y="40414"/>
                    <a:pt x="59997" y="40112"/>
                    <a:pt x="59206" y="40112"/>
                  </a:cubicBezTo>
                  <a:cubicBezTo>
                    <a:pt x="58415" y="40112"/>
                    <a:pt x="57624" y="40414"/>
                    <a:pt x="57020" y="41018"/>
                  </a:cubicBezTo>
                  <a:lnTo>
                    <a:pt x="52258" y="45780"/>
                  </a:lnTo>
                  <a:cubicBezTo>
                    <a:pt x="50203" y="47835"/>
                    <a:pt x="49061" y="50575"/>
                    <a:pt x="49061" y="53511"/>
                  </a:cubicBezTo>
                  <a:cubicBezTo>
                    <a:pt x="49061" y="56447"/>
                    <a:pt x="50203" y="59187"/>
                    <a:pt x="52258" y="61275"/>
                  </a:cubicBezTo>
                  <a:lnTo>
                    <a:pt x="65110" y="74094"/>
                  </a:lnTo>
                  <a:lnTo>
                    <a:pt x="60772" y="78433"/>
                  </a:lnTo>
                  <a:cubicBezTo>
                    <a:pt x="59891" y="79346"/>
                    <a:pt x="58684" y="79835"/>
                    <a:pt x="57412" y="79835"/>
                  </a:cubicBezTo>
                  <a:cubicBezTo>
                    <a:pt x="56140" y="79835"/>
                    <a:pt x="54933" y="79346"/>
                    <a:pt x="54052" y="78433"/>
                  </a:cubicBezTo>
                  <a:lnTo>
                    <a:pt x="42863" y="67244"/>
                  </a:lnTo>
                  <a:cubicBezTo>
                    <a:pt x="42260" y="66641"/>
                    <a:pt x="41469" y="66339"/>
                    <a:pt x="40674" y="66339"/>
                  </a:cubicBezTo>
                  <a:cubicBezTo>
                    <a:pt x="39879" y="66339"/>
                    <a:pt x="39080" y="66641"/>
                    <a:pt x="38460" y="67244"/>
                  </a:cubicBezTo>
                  <a:cubicBezTo>
                    <a:pt x="37253" y="68451"/>
                    <a:pt x="37253" y="70408"/>
                    <a:pt x="38460" y="71615"/>
                  </a:cubicBezTo>
                  <a:lnTo>
                    <a:pt x="49681" y="82836"/>
                  </a:lnTo>
                  <a:cubicBezTo>
                    <a:pt x="51736" y="84891"/>
                    <a:pt x="54476" y="86033"/>
                    <a:pt x="57412" y="86033"/>
                  </a:cubicBezTo>
                  <a:cubicBezTo>
                    <a:pt x="60348" y="86033"/>
                    <a:pt x="63088" y="84891"/>
                    <a:pt x="65175" y="82836"/>
                  </a:cubicBezTo>
                  <a:lnTo>
                    <a:pt x="69514" y="78498"/>
                  </a:lnTo>
                  <a:lnTo>
                    <a:pt x="73820" y="82836"/>
                  </a:lnTo>
                  <a:cubicBezTo>
                    <a:pt x="75907" y="84891"/>
                    <a:pt x="78647" y="86033"/>
                    <a:pt x="81583" y="86033"/>
                  </a:cubicBezTo>
                  <a:cubicBezTo>
                    <a:pt x="84519" y="86033"/>
                    <a:pt x="87259" y="84891"/>
                    <a:pt x="89314" y="82836"/>
                  </a:cubicBezTo>
                  <a:lnTo>
                    <a:pt x="110876" y="61275"/>
                  </a:lnTo>
                  <a:cubicBezTo>
                    <a:pt x="110908" y="61242"/>
                    <a:pt x="110941" y="61177"/>
                    <a:pt x="110974" y="61144"/>
                  </a:cubicBezTo>
                  <a:lnTo>
                    <a:pt x="110974" y="61144"/>
                  </a:lnTo>
                  <a:lnTo>
                    <a:pt x="104841" y="122306"/>
                  </a:lnTo>
                  <a:cubicBezTo>
                    <a:pt x="104711" y="123676"/>
                    <a:pt x="103569" y="124688"/>
                    <a:pt x="102199" y="124688"/>
                  </a:cubicBezTo>
                  <a:lnTo>
                    <a:pt x="20519" y="124688"/>
                  </a:lnTo>
                  <a:cubicBezTo>
                    <a:pt x="19149" y="124688"/>
                    <a:pt x="18007" y="123676"/>
                    <a:pt x="17877" y="122306"/>
                  </a:cubicBezTo>
                  <a:lnTo>
                    <a:pt x="11548" y="59546"/>
                  </a:lnTo>
                  <a:cubicBezTo>
                    <a:pt x="11483" y="58796"/>
                    <a:pt x="11711" y="58045"/>
                    <a:pt x="12233" y="57491"/>
                  </a:cubicBezTo>
                  <a:cubicBezTo>
                    <a:pt x="12723" y="56936"/>
                    <a:pt x="13440" y="56610"/>
                    <a:pt x="14191" y="56610"/>
                  </a:cubicBezTo>
                  <a:lnTo>
                    <a:pt x="25347" y="56610"/>
                  </a:lnTo>
                  <a:cubicBezTo>
                    <a:pt x="25836" y="58306"/>
                    <a:pt x="26782" y="59937"/>
                    <a:pt x="28119" y="61275"/>
                  </a:cubicBezTo>
                  <a:lnTo>
                    <a:pt x="32262" y="65417"/>
                  </a:lnTo>
                  <a:cubicBezTo>
                    <a:pt x="32636" y="65792"/>
                    <a:pt x="33464" y="66357"/>
                    <a:pt x="34484" y="66357"/>
                  </a:cubicBezTo>
                  <a:cubicBezTo>
                    <a:pt x="35153" y="66357"/>
                    <a:pt x="35904" y="66114"/>
                    <a:pt x="36666" y="65417"/>
                  </a:cubicBezTo>
                  <a:cubicBezTo>
                    <a:pt x="37905" y="64276"/>
                    <a:pt x="37873" y="62253"/>
                    <a:pt x="36666" y="61046"/>
                  </a:cubicBezTo>
                  <a:lnTo>
                    <a:pt x="32490" y="56871"/>
                  </a:lnTo>
                  <a:cubicBezTo>
                    <a:pt x="30631" y="55012"/>
                    <a:pt x="30631" y="52011"/>
                    <a:pt x="32490" y="50151"/>
                  </a:cubicBezTo>
                  <a:lnTo>
                    <a:pt x="54052" y="28590"/>
                  </a:lnTo>
                  <a:cubicBezTo>
                    <a:pt x="54933" y="27709"/>
                    <a:pt x="56140" y="27219"/>
                    <a:pt x="57412" y="27219"/>
                  </a:cubicBezTo>
                  <a:cubicBezTo>
                    <a:pt x="58684" y="27219"/>
                    <a:pt x="59891" y="27709"/>
                    <a:pt x="60772" y="28590"/>
                  </a:cubicBezTo>
                  <a:lnTo>
                    <a:pt x="65110" y="32928"/>
                  </a:lnTo>
                  <a:lnTo>
                    <a:pt x="63153" y="34885"/>
                  </a:lnTo>
                  <a:cubicBezTo>
                    <a:pt x="61946" y="36092"/>
                    <a:pt x="61946" y="38049"/>
                    <a:pt x="63153" y="39289"/>
                  </a:cubicBezTo>
                  <a:cubicBezTo>
                    <a:pt x="63756" y="39892"/>
                    <a:pt x="64547" y="40194"/>
                    <a:pt x="65339" y="40194"/>
                  </a:cubicBezTo>
                  <a:cubicBezTo>
                    <a:pt x="66130" y="40194"/>
                    <a:pt x="66921" y="39892"/>
                    <a:pt x="67524" y="39289"/>
                  </a:cubicBezTo>
                  <a:lnTo>
                    <a:pt x="78223" y="28590"/>
                  </a:lnTo>
                  <a:cubicBezTo>
                    <a:pt x="79104" y="27709"/>
                    <a:pt x="80311" y="27219"/>
                    <a:pt x="81583" y="27219"/>
                  </a:cubicBezTo>
                  <a:close/>
                  <a:moveTo>
                    <a:pt x="21313" y="1"/>
                  </a:moveTo>
                  <a:cubicBezTo>
                    <a:pt x="19122" y="1"/>
                    <a:pt x="17063" y="779"/>
                    <a:pt x="15397" y="2233"/>
                  </a:cubicBezTo>
                  <a:cubicBezTo>
                    <a:pt x="7764" y="8985"/>
                    <a:pt x="2774" y="18282"/>
                    <a:pt x="1338" y="28361"/>
                  </a:cubicBezTo>
                  <a:cubicBezTo>
                    <a:pt x="1" y="37690"/>
                    <a:pt x="1730" y="47215"/>
                    <a:pt x="6264" y="55370"/>
                  </a:cubicBezTo>
                  <a:cubicBezTo>
                    <a:pt x="5514" y="56838"/>
                    <a:pt x="5220" y="58502"/>
                    <a:pt x="5383" y="60166"/>
                  </a:cubicBezTo>
                  <a:lnTo>
                    <a:pt x="11711" y="122926"/>
                  </a:lnTo>
                  <a:cubicBezTo>
                    <a:pt x="12168" y="127460"/>
                    <a:pt x="15952" y="130885"/>
                    <a:pt x="20519" y="130885"/>
                  </a:cubicBezTo>
                  <a:lnTo>
                    <a:pt x="102199" y="130885"/>
                  </a:lnTo>
                  <a:cubicBezTo>
                    <a:pt x="106766" y="130885"/>
                    <a:pt x="110550" y="127460"/>
                    <a:pt x="111006" y="122926"/>
                  </a:cubicBezTo>
                  <a:lnTo>
                    <a:pt x="117335" y="60166"/>
                  </a:lnTo>
                  <a:cubicBezTo>
                    <a:pt x="117563" y="57686"/>
                    <a:pt x="116878" y="54098"/>
                    <a:pt x="114040" y="52598"/>
                  </a:cubicBezTo>
                  <a:cubicBezTo>
                    <a:pt x="113844" y="50086"/>
                    <a:pt x="112800" y="47672"/>
                    <a:pt x="110876" y="45780"/>
                  </a:cubicBezTo>
                  <a:lnTo>
                    <a:pt x="89314" y="24218"/>
                  </a:lnTo>
                  <a:cubicBezTo>
                    <a:pt x="87259" y="22131"/>
                    <a:pt x="84519" y="21022"/>
                    <a:pt x="81583" y="21022"/>
                  </a:cubicBezTo>
                  <a:cubicBezTo>
                    <a:pt x="78647" y="21022"/>
                    <a:pt x="75907" y="22131"/>
                    <a:pt x="73820" y="24218"/>
                  </a:cubicBezTo>
                  <a:lnTo>
                    <a:pt x="69514" y="28557"/>
                  </a:lnTo>
                  <a:lnTo>
                    <a:pt x="65175" y="24218"/>
                  </a:lnTo>
                  <a:cubicBezTo>
                    <a:pt x="63088" y="22131"/>
                    <a:pt x="60348" y="21022"/>
                    <a:pt x="57412" y="21022"/>
                  </a:cubicBezTo>
                  <a:cubicBezTo>
                    <a:pt x="54476" y="21022"/>
                    <a:pt x="51736" y="22131"/>
                    <a:pt x="49681" y="24218"/>
                  </a:cubicBezTo>
                  <a:lnTo>
                    <a:pt x="48083" y="25817"/>
                  </a:lnTo>
                  <a:lnTo>
                    <a:pt x="27891" y="3016"/>
                  </a:lnTo>
                  <a:cubicBezTo>
                    <a:pt x="26325" y="1221"/>
                    <a:pt x="24172" y="178"/>
                    <a:pt x="21824" y="15"/>
                  </a:cubicBezTo>
                  <a:cubicBezTo>
                    <a:pt x="21653" y="5"/>
                    <a:pt x="21482" y="1"/>
                    <a:pt x="2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  <p:sp>
        <p:nvSpPr>
          <p:cNvPr id="9978" name="Google Shape;9978;p53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USER INPUT</a:t>
            </a:r>
            <a:endParaRPr dirty="0"/>
          </a:p>
        </p:txBody>
      </p:sp>
      <p:sp>
        <p:nvSpPr>
          <p:cNvPr id="9979" name="Google Shape;9979;p53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Text field for user input (description, ingredients, etc.)</a:t>
            </a:r>
            <a:endParaRPr dirty="0"/>
          </a:p>
        </p:txBody>
      </p:sp>
      <p:sp>
        <p:nvSpPr>
          <p:cNvPr id="9980" name="Google Shape;9980;p53"/>
          <p:cNvSpPr txBox="1">
            <a:spLocks noGrp="1"/>
          </p:cNvSpPr>
          <p:nvPr>
            <p:ph type="title" idx="3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/ NMF</a:t>
            </a:r>
            <a:endParaRPr dirty="0"/>
          </a:p>
        </p:txBody>
      </p:sp>
      <p:sp>
        <p:nvSpPr>
          <p:cNvPr id="9981" name="Google Shape;9981;p53"/>
          <p:cNvSpPr txBox="1">
            <a:spLocks noGrp="1"/>
          </p:cNvSpPr>
          <p:nvPr>
            <p:ph type="subTitle" idx="4"/>
          </p:nvPr>
        </p:nvSpPr>
        <p:spPr>
          <a:xfrm>
            <a:off x="3364238" y="3622175"/>
            <a:ext cx="229081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transform, then NMF transform, calculate cosine similarity</a:t>
            </a:r>
            <a:endParaRPr dirty="0"/>
          </a:p>
        </p:txBody>
      </p:sp>
      <p:grpSp>
        <p:nvGrpSpPr>
          <p:cNvPr id="9984" name="Google Shape;9984;p53"/>
          <p:cNvGrpSpPr/>
          <p:nvPr/>
        </p:nvGrpSpPr>
        <p:grpSpPr>
          <a:xfrm>
            <a:off x="4272397" y="1853680"/>
            <a:ext cx="475755" cy="670136"/>
            <a:chOff x="1949025" y="238200"/>
            <a:chExt cx="3702375" cy="5219125"/>
          </a:xfrm>
        </p:grpSpPr>
        <p:sp>
          <p:nvSpPr>
            <p:cNvPr id="9985" name="Google Shape;9985;p53"/>
            <p:cNvSpPr/>
            <p:nvPr/>
          </p:nvSpPr>
          <p:spPr>
            <a:xfrm>
              <a:off x="2746575" y="2375050"/>
              <a:ext cx="640200" cy="711550"/>
            </a:xfrm>
            <a:custGeom>
              <a:avLst/>
              <a:gdLst/>
              <a:ahLst/>
              <a:cxnLst/>
              <a:rect l="l" t="t" r="r" b="b"/>
              <a:pathLst>
                <a:path w="25608" h="28462" extrusionOk="0">
                  <a:moveTo>
                    <a:pt x="7764" y="6576"/>
                  </a:moveTo>
                  <a:lnTo>
                    <a:pt x="7764" y="6576"/>
                  </a:lnTo>
                  <a:cubicBezTo>
                    <a:pt x="11450" y="7587"/>
                    <a:pt x="14158" y="9447"/>
                    <a:pt x="15854" y="12089"/>
                  </a:cubicBezTo>
                  <a:cubicBezTo>
                    <a:pt x="18105" y="15612"/>
                    <a:pt x="18072" y="19755"/>
                    <a:pt x="17844" y="21908"/>
                  </a:cubicBezTo>
                  <a:cubicBezTo>
                    <a:pt x="14158" y="20896"/>
                    <a:pt x="11450" y="19037"/>
                    <a:pt x="9754" y="16362"/>
                  </a:cubicBezTo>
                  <a:cubicBezTo>
                    <a:pt x="7503" y="12839"/>
                    <a:pt x="7536" y="8697"/>
                    <a:pt x="7764" y="6576"/>
                  </a:cubicBezTo>
                  <a:close/>
                  <a:moveTo>
                    <a:pt x="6415" y="1"/>
                  </a:moveTo>
                  <a:cubicBezTo>
                    <a:pt x="5052" y="1"/>
                    <a:pt x="2846" y="519"/>
                    <a:pt x="1958" y="3706"/>
                  </a:cubicBezTo>
                  <a:cubicBezTo>
                    <a:pt x="1697" y="4586"/>
                    <a:pt x="1" y="12644"/>
                    <a:pt x="4535" y="19722"/>
                  </a:cubicBezTo>
                  <a:cubicBezTo>
                    <a:pt x="7373" y="24191"/>
                    <a:pt x="11940" y="27094"/>
                    <a:pt x="18072" y="28334"/>
                  </a:cubicBezTo>
                  <a:cubicBezTo>
                    <a:pt x="18216" y="28363"/>
                    <a:pt x="18603" y="28462"/>
                    <a:pt x="19136" y="28462"/>
                  </a:cubicBezTo>
                  <a:cubicBezTo>
                    <a:pt x="19808" y="28462"/>
                    <a:pt x="20714" y="28304"/>
                    <a:pt x="21660" y="27649"/>
                  </a:cubicBezTo>
                  <a:cubicBezTo>
                    <a:pt x="22672" y="26964"/>
                    <a:pt x="23389" y="25952"/>
                    <a:pt x="23683" y="24778"/>
                  </a:cubicBezTo>
                  <a:cubicBezTo>
                    <a:pt x="23878" y="23897"/>
                    <a:pt x="25607" y="15808"/>
                    <a:pt x="21106" y="8762"/>
                  </a:cubicBezTo>
                  <a:cubicBezTo>
                    <a:pt x="18235" y="4293"/>
                    <a:pt x="13668" y="1390"/>
                    <a:pt x="7536" y="118"/>
                  </a:cubicBezTo>
                  <a:cubicBezTo>
                    <a:pt x="7437" y="98"/>
                    <a:pt x="7005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53"/>
            <p:cNvSpPr/>
            <p:nvPr/>
          </p:nvSpPr>
          <p:spPr>
            <a:xfrm>
              <a:off x="3414475" y="2420300"/>
              <a:ext cx="1278725" cy="665550"/>
            </a:xfrm>
            <a:custGeom>
              <a:avLst/>
              <a:gdLst/>
              <a:ahLst/>
              <a:cxnLst/>
              <a:rect l="l" t="t" r="r" b="b"/>
              <a:pathLst>
                <a:path w="51149" h="26622" extrusionOk="0">
                  <a:moveTo>
                    <a:pt x="19442" y="8615"/>
                  </a:moveTo>
                  <a:cubicBezTo>
                    <a:pt x="20844" y="8615"/>
                    <a:pt x="22084" y="8779"/>
                    <a:pt x="22965" y="8974"/>
                  </a:cubicBezTo>
                  <a:cubicBezTo>
                    <a:pt x="21627" y="12530"/>
                    <a:pt x="19540" y="15074"/>
                    <a:pt x="16734" y="16542"/>
                  </a:cubicBezTo>
                  <a:cubicBezTo>
                    <a:pt x="14875" y="17521"/>
                    <a:pt x="12722" y="18010"/>
                    <a:pt x="10308" y="18010"/>
                  </a:cubicBezTo>
                  <a:cubicBezTo>
                    <a:pt x="8906" y="18010"/>
                    <a:pt x="7666" y="17847"/>
                    <a:pt x="6785" y="17684"/>
                  </a:cubicBezTo>
                  <a:cubicBezTo>
                    <a:pt x="8123" y="14096"/>
                    <a:pt x="10210" y="11551"/>
                    <a:pt x="13016" y="10083"/>
                  </a:cubicBezTo>
                  <a:cubicBezTo>
                    <a:pt x="14875" y="9105"/>
                    <a:pt x="17028" y="8615"/>
                    <a:pt x="19442" y="8615"/>
                  </a:cubicBezTo>
                  <a:close/>
                  <a:moveTo>
                    <a:pt x="44559" y="6397"/>
                  </a:moveTo>
                  <a:lnTo>
                    <a:pt x="44559" y="6397"/>
                  </a:lnTo>
                  <a:cubicBezTo>
                    <a:pt x="44592" y="10214"/>
                    <a:pt x="43515" y="13313"/>
                    <a:pt x="41428" y="15661"/>
                  </a:cubicBezTo>
                  <a:cubicBezTo>
                    <a:pt x="38655" y="18793"/>
                    <a:pt x="34643" y="19869"/>
                    <a:pt x="32522" y="20261"/>
                  </a:cubicBezTo>
                  <a:cubicBezTo>
                    <a:pt x="32522" y="16412"/>
                    <a:pt x="33566" y="13313"/>
                    <a:pt x="35654" y="10964"/>
                  </a:cubicBezTo>
                  <a:cubicBezTo>
                    <a:pt x="38427" y="7833"/>
                    <a:pt x="42439" y="6756"/>
                    <a:pt x="44559" y="6397"/>
                  </a:cubicBezTo>
                  <a:close/>
                  <a:moveTo>
                    <a:pt x="45918" y="0"/>
                  </a:moveTo>
                  <a:cubicBezTo>
                    <a:pt x="45857" y="0"/>
                    <a:pt x="45795" y="1"/>
                    <a:pt x="45733" y="4"/>
                  </a:cubicBezTo>
                  <a:cubicBezTo>
                    <a:pt x="44820" y="36"/>
                    <a:pt x="36600" y="558"/>
                    <a:pt x="31022" y="6821"/>
                  </a:cubicBezTo>
                  <a:cubicBezTo>
                    <a:pt x="30467" y="7441"/>
                    <a:pt x="29978" y="8093"/>
                    <a:pt x="29521" y="8779"/>
                  </a:cubicBezTo>
                  <a:cubicBezTo>
                    <a:pt x="29945" y="6462"/>
                    <a:pt x="28608" y="4179"/>
                    <a:pt x="26325" y="3429"/>
                  </a:cubicBezTo>
                  <a:cubicBezTo>
                    <a:pt x="26031" y="3298"/>
                    <a:pt x="23193" y="2418"/>
                    <a:pt x="19442" y="2418"/>
                  </a:cubicBezTo>
                  <a:cubicBezTo>
                    <a:pt x="16049" y="2418"/>
                    <a:pt x="12885" y="3135"/>
                    <a:pt x="10145" y="4571"/>
                  </a:cubicBezTo>
                  <a:cubicBezTo>
                    <a:pt x="5448" y="7050"/>
                    <a:pt x="2153" y="11323"/>
                    <a:pt x="359" y="17358"/>
                  </a:cubicBezTo>
                  <a:cubicBezTo>
                    <a:pt x="0" y="18564"/>
                    <a:pt x="131" y="19837"/>
                    <a:pt x="718" y="20946"/>
                  </a:cubicBezTo>
                  <a:cubicBezTo>
                    <a:pt x="1305" y="22022"/>
                    <a:pt x="2251" y="22838"/>
                    <a:pt x="3425" y="23229"/>
                  </a:cubicBezTo>
                  <a:cubicBezTo>
                    <a:pt x="3719" y="23327"/>
                    <a:pt x="6557" y="24208"/>
                    <a:pt x="10308" y="24208"/>
                  </a:cubicBezTo>
                  <a:cubicBezTo>
                    <a:pt x="13733" y="24208"/>
                    <a:pt x="16865" y="23490"/>
                    <a:pt x="19605" y="22055"/>
                  </a:cubicBezTo>
                  <a:cubicBezTo>
                    <a:pt x="22606" y="20489"/>
                    <a:pt x="25020" y="18206"/>
                    <a:pt x="26847" y="15172"/>
                  </a:cubicBezTo>
                  <a:lnTo>
                    <a:pt x="26847" y="15172"/>
                  </a:lnTo>
                  <a:cubicBezTo>
                    <a:pt x="26357" y="17358"/>
                    <a:pt x="26194" y="19706"/>
                    <a:pt x="26390" y="22218"/>
                  </a:cubicBezTo>
                  <a:cubicBezTo>
                    <a:pt x="26488" y="23490"/>
                    <a:pt x="26944" y="24795"/>
                    <a:pt x="28021" y="25480"/>
                  </a:cubicBezTo>
                  <a:cubicBezTo>
                    <a:pt x="29813" y="26592"/>
                    <a:pt x="31137" y="26622"/>
                    <a:pt x="31327" y="26622"/>
                  </a:cubicBezTo>
                  <a:cubicBezTo>
                    <a:pt x="31338" y="26622"/>
                    <a:pt x="31345" y="26622"/>
                    <a:pt x="31348" y="26622"/>
                  </a:cubicBezTo>
                  <a:cubicBezTo>
                    <a:pt x="32261" y="26589"/>
                    <a:pt x="40482" y="26067"/>
                    <a:pt x="46060" y="19804"/>
                  </a:cubicBezTo>
                  <a:cubicBezTo>
                    <a:pt x="49583" y="15857"/>
                    <a:pt x="51148" y="10670"/>
                    <a:pt x="50692" y="4407"/>
                  </a:cubicBezTo>
                  <a:cubicBezTo>
                    <a:pt x="50501" y="1924"/>
                    <a:pt x="48414" y="0"/>
                    <a:pt x="45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53"/>
            <p:cNvSpPr/>
            <p:nvPr/>
          </p:nvSpPr>
          <p:spPr>
            <a:xfrm>
              <a:off x="2588375" y="4530875"/>
              <a:ext cx="2423675" cy="616550"/>
            </a:xfrm>
            <a:custGeom>
              <a:avLst/>
              <a:gdLst/>
              <a:ahLst/>
              <a:cxnLst/>
              <a:rect l="l" t="t" r="r" b="b"/>
              <a:pathLst>
                <a:path w="96947" h="24662" extrusionOk="0">
                  <a:moveTo>
                    <a:pt x="88074" y="6199"/>
                  </a:moveTo>
                  <a:cubicBezTo>
                    <a:pt x="88759" y="6199"/>
                    <a:pt x="89411" y="6492"/>
                    <a:pt x="89901" y="7014"/>
                  </a:cubicBezTo>
                  <a:cubicBezTo>
                    <a:pt x="90357" y="7536"/>
                    <a:pt x="90553" y="8221"/>
                    <a:pt x="90488" y="8906"/>
                  </a:cubicBezTo>
                  <a:lnTo>
                    <a:pt x="89575" y="16311"/>
                  </a:lnTo>
                  <a:cubicBezTo>
                    <a:pt x="89444" y="17518"/>
                    <a:pt x="88400" y="18431"/>
                    <a:pt x="87193" y="18431"/>
                  </a:cubicBezTo>
                  <a:lnTo>
                    <a:pt x="9754" y="18431"/>
                  </a:lnTo>
                  <a:cubicBezTo>
                    <a:pt x="8547" y="18431"/>
                    <a:pt x="7503" y="17518"/>
                    <a:pt x="7373" y="16311"/>
                  </a:cubicBezTo>
                  <a:lnTo>
                    <a:pt x="6459" y="8906"/>
                  </a:lnTo>
                  <a:cubicBezTo>
                    <a:pt x="6394" y="8221"/>
                    <a:pt x="6590" y="7536"/>
                    <a:pt x="7046" y="7014"/>
                  </a:cubicBezTo>
                  <a:cubicBezTo>
                    <a:pt x="7536" y="6492"/>
                    <a:pt x="8188" y="6199"/>
                    <a:pt x="8873" y="6199"/>
                  </a:cubicBezTo>
                  <a:close/>
                  <a:moveTo>
                    <a:pt x="8873" y="1"/>
                  </a:moveTo>
                  <a:cubicBezTo>
                    <a:pt x="6394" y="1"/>
                    <a:pt x="4045" y="1045"/>
                    <a:pt x="2414" y="2904"/>
                  </a:cubicBezTo>
                  <a:cubicBezTo>
                    <a:pt x="783" y="4731"/>
                    <a:pt x="0" y="7210"/>
                    <a:pt x="294" y="9656"/>
                  </a:cubicBezTo>
                  <a:lnTo>
                    <a:pt x="1207" y="17061"/>
                  </a:lnTo>
                  <a:cubicBezTo>
                    <a:pt x="1729" y="21367"/>
                    <a:pt x="5415" y="24662"/>
                    <a:pt x="9754" y="24662"/>
                  </a:cubicBezTo>
                  <a:lnTo>
                    <a:pt x="87193" y="24662"/>
                  </a:lnTo>
                  <a:cubicBezTo>
                    <a:pt x="91532" y="24662"/>
                    <a:pt x="95218" y="21367"/>
                    <a:pt x="95740" y="17061"/>
                  </a:cubicBezTo>
                  <a:lnTo>
                    <a:pt x="96653" y="9656"/>
                  </a:lnTo>
                  <a:cubicBezTo>
                    <a:pt x="96947" y="7210"/>
                    <a:pt x="96164" y="4731"/>
                    <a:pt x="94533" y="2904"/>
                  </a:cubicBezTo>
                  <a:cubicBezTo>
                    <a:pt x="92902" y="1045"/>
                    <a:pt x="90553" y="1"/>
                    <a:pt x="88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53"/>
            <p:cNvSpPr/>
            <p:nvPr/>
          </p:nvSpPr>
          <p:spPr>
            <a:xfrm>
              <a:off x="4451775" y="3910300"/>
              <a:ext cx="269150" cy="154975"/>
            </a:xfrm>
            <a:custGeom>
              <a:avLst/>
              <a:gdLst/>
              <a:ahLst/>
              <a:cxnLst/>
              <a:rect l="l" t="t" r="r" b="b"/>
              <a:pathLst>
                <a:path w="10766" h="6199" extrusionOk="0">
                  <a:moveTo>
                    <a:pt x="3100" y="0"/>
                  </a:moveTo>
                  <a:cubicBezTo>
                    <a:pt x="1403" y="0"/>
                    <a:pt x="1" y="1403"/>
                    <a:pt x="1" y="3099"/>
                  </a:cubicBezTo>
                  <a:cubicBezTo>
                    <a:pt x="1" y="4828"/>
                    <a:pt x="1403" y="6198"/>
                    <a:pt x="3100" y="6198"/>
                  </a:cubicBezTo>
                  <a:lnTo>
                    <a:pt x="7667" y="6198"/>
                  </a:lnTo>
                  <a:cubicBezTo>
                    <a:pt x="9363" y="6198"/>
                    <a:pt x="10765" y="4828"/>
                    <a:pt x="10765" y="3099"/>
                  </a:cubicBezTo>
                  <a:cubicBezTo>
                    <a:pt x="10765" y="1403"/>
                    <a:pt x="9363" y="0"/>
                    <a:pt x="7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53"/>
            <p:cNvSpPr/>
            <p:nvPr/>
          </p:nvSpPr>
          <p:spPr>
            <a:xfrm>
              <a:off x="3795300" y="3910300"/>
              <a:ext cx="574150" cy="154975"/>
            </a:xfrm>
            <a:custGeom>
              <a:avLst/>
              <a:gdLst/>
              <a:ahLst/>
              <a:cxnLst/>
              <a:rect l="l" t="t" r="r" b="b"/>
              <a:pathLst>
                <a:path w="22966" h="6199" extrusionOk="0">
                  <a:moveTo>
                    <a:pt x="3100" y="0"/>
                  </a:moveTo>
                  <a:cubicBezTo>
                    <a:pt x="1371" y="0"/>
                    <a:pt x="1" y="1403"/>
                    <a:pt x="1" y="3099"/>
                  </a:cubicBezTo>
                  <a:cubicBezTo>
                    <a:pt x="1" y="4828"/>
                    <a:pt x="1371" y="6198"/>
                    <a:pt x="3100" y="6198"/>
                  </a:cubicBezTo>
                  <a:lnTo>
                    <a:pt x="19834" y="6198"/>
                  </a:lnTo>
                  <a:cubicBezTo>
                    <a:pt x="21563" y="6198"/>
                    <a:pt x="22965" y="4828"/>
                    <a:pt x="22965" y="3099"/>
                  </a:cubicBezTo>
                  <a:cubicBezTo>
                    <a:pt x="22965" y="1403"/>
                    <a:pt x="21563" y="0"/>
                    <a:pt x="19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53"/>
            <p:cNvSpPr/>
            <p:nvPr/>
          </p:nvSpPr>
          <p:spPr>
            <a:xfrm>
              <a:off x="1949025" y="238200"/>
              <a:ext cx="3702375" cy="5219125"/>
            </a:xfrm>
            <a:custGeom>
              <a:avLst/>
              <a:gdLst/>
              <a:ahLst/>
              <a:cxnLst/>
              <a:rect l="l" t="t" r="r" b="b"/>
              <a:pathLst>
                <a:path w="148095" h="208765" extrusionOk="0">
                  <a:moveTo>
                    <a:pt x="70003" y="23875"/>
                  </a:moveTo>
                  <a:cubicBezTo>
                    <a:pt x="70003" y="23875"/>
                    <a:pt x="79952" y="24821"/>
                    <a:pt x="88270" y="33367"/>
                  </a:cubicBezTo>
                  <a:cubicBezTo>
                    <a:pt x="87878" y="34346"/>
                    <a:pt x="87487" y="35357"/>
                    <a:pt x="87193" y="36401"/>
                  </a:cubicBezTo>
                  <a:cubicBezTo>
                    <a:pt x="85106" y="43284"/>
                    <a:pt x="85301" y="50525"/>
                    <a:pt x="87748" y="57963"/>
                  </a:cubicBezTo>
                  <a:lnTo>
                    <a:pt x="80539" y="57963"/>
                  </a:lnTo>
                  <a:cubicBezTo>
                    <a:pt x="77505" y="55712"/>
                    <a:pt x="75026" y="52972"/>
                    <a:pt x="73134" y="49808"/>
                  </a:cubicBezTo>
                  <a:cubicBezTo>
                    <a:pt x="66219" y="38064"/>
                    <a:pt x="69840" y="24462"/>
                    <a:pt x="70003" y="23875"/>
                  </a:cubicBezTo>
                  <a:close/>
                  <a:moveTo>
                    <a:pt x="110448" y="18426"/>
                  </a:moveTo>
                  <a:cubicBezTo>
                    <a:pt x="110450" y="18426"/>
                    <a:pt x="110451" y="18427"/>
                    <a:pt x="110451" y="18427"/>
                  </a:cubicBezTo>
                  <a:cubicBezTo>
                    <a:pt x="115442" y="27430"/>
                    <a:pt x="116747" y="36009"/>
                    <a:pt x="114366" y="43936"/>
                  </a:cubicBezTo>
                  <a:cubicBezTo>
                    <a:pt x="112833" y="49057"/>
                    <a:pt x="109799" y="53755"/>
                    <a:pt x="105363" y="57963"/>
                  </a:cubicBezTo>
                  <a:lnTo>
                    <a:pt x="94337" y="57963"/>
                  </a:lnTo>
                  <a:cubicBezTo>
                    <a:pt x="85992" y="32506"/>
                    <a:pt x="110130" y="18426"/>
                    <a:pt x="110448" y="18426"/>
                  </a:cubicBezTo>
                  <a:close/>
                  <a:moveTo>
                    <a:pt x="47854" y="64160"/>
                  </a:moveTo>
                  <a:lnTo>
                    <a:pt x="50007" y="70325"/>
                  </a:lnTo>
                  <a:cubicBezTo>
                    <a:pt x="48506" y="70652"/>
                    <a:pt x="47071" y="71271"/>
                    <a:pt x="45831" y="72185"/>
                  </a:cubicBezTo>
                  <a:cubicBezTo>
                    <a:pt x="45799" y="72054"/>
                    <a:pt x="45766" y="71956"/>
                    <a:pt x="45734" y="71826"/>
                  </a:cubicBezTo>
                  <a:lnTo>
                    <a:pt x="43059" y="64160"/>
                  </a:lnTo>
                  <a:close/>
                  <a:moveTo>
                    <a:pt x="122488" y="76262"/>
                  </a:moveTo>
                  <a:cubicBezTo>
                    <a:pt x="125359" y="76262"/>
                    <a:pt x="127707" y="78546"/>
                    <a:pt x="127805" y="81384"/>
                  </a:cubicBezTo>
                  <a:lnTo>
                    <a:pt x="123760" y="114754"/>
                  </a:lnTo>
                  <a:cubicBezTo>
                    <a:pt x="123612" y="114731"/>
                    <a:pt x="122940" y="114620"/>
                    <a:pt x="121993" y="114620"/>
                  </a:cubicBezTo>
                  <a:cubicBezTo>
                    <a:pt x="120235" y="114620"/>
                    <a:pt x="117531" y="115002"/>
                    <a:pt x="115475" y="117037"/>
                  </a:cubicBezTo>
                  <a:cubicBezTo>
                    <a:pt x="113485" y="115504"/>
                    <a:pt x="111038" y="114656"/>
                    <a:pt x="108494" y="114656"/>
                  </a:cubicBezTo>
                  <a:cubicBezTo>
                    <a:pt x="105917" y="114656"/>
                    <a:pt x="103471" y="115504"/>
                    <a:pt x="101481" y="117037"/>
                  </a:cubicBezTo>
                  <a:cubicBezTo>
                    <a:pt x="99491" y="115504"/>
                    <a:pt x="97045" y="114656"/>
                    <a:pt x="94500" y="114656"/>
                  </a:cubicBezTo>
                  <a:cubicBezTo>
                    <a:pt x="91923" y="114656"/>
                    <a:pt x="89477" y="115504"/>
                    <a:pt x="87487" y="117037"/>
                  </a:cubicBezTo>
                  <a:cubicBezTo>
                    <a:pt x="85497" y="115504"/>
                    <a:pt x="83051" y="114656"/>
                    <a:pt x="80474" y="114656"/>
                  </a:cubicBezTo>
                  <a:cubicBezTo>
                    <a:pt x="77929" y="114656"/>
                    <a:pt x="75483" y="115504"/>
                    <a:pt x="73493" y="117037"/>
                  </a:cubicBezTo>
                  <a:cubicBezTo>
                    <a:pt x="71503" y="115504"/>
                    <a:pt x="69057" y="114656"/>
                    <a:pt x="66480" y="114656"/>
                  </a:cubicBezTo>
                  <a:cubicBezTo>
                    <a:pt x="63935" y="114656"/>
                    <a:pt x="61489" y="115504"/>
                    <a:pt x="59499" y="117037"/>
                  </a:cubicBezTo>
                  <a:cubicBezTo>
                    <a:pt x="57509" y="115504"/>
                    <a:pt x="55063" y="114656"/>
                    <a:pt x="52486" y="114656"/>
                  </a:cubicBezTo>
                  <a:cubicBezTo>
                    <a:pt x="49941" y="114656"/>
                    <a:pt x="47495" y="115504"/>
                    <a:pt x="45505" y="117037"/>
                  </a:cubicBezTo>
                  <a:cubicBezTo>
                    <a:pt x="43515" y="115504"/>
                    <a:pt x="41069" y="114656"/>
                    <a:pt x="38492" y="114656"/>
                  </a:cubicBezTo>
                  <a:cubicBezTo>
                    <a:pt x="35915" y="114656"/>
                    <a:pt x="33468" y="115504"/>
                    <a:pt x="31511" y="117037"/>
                  </a:cubicBezTo>
                  <a:cubicBezTo>
                    <a:pt x="29116" y="115002"/>
                    <a:pt x="26500" y="114620"/>
                    <a:pt x="24845" y="114620"/>
                  </a:cubicBezTo>
                  <a:cubicBezTo>
                    <a:pt x="23954" y="114620"/>
                    <a:pt x="23342" y="114731"/>
                    <a:pt x="23193" y="114754"/>
                  </a:cubicBezTo>
                  <a:lnTo>
                    <a:pt x="19181" y="81384"/>
                  </a:lnTo>
                  <a:cubicBezTo>
                    <a:pt x="19279" y="78546"/>
                    <a:pt x="21627" y="76262"/>
                    <a:pt x="24498" y="76262"/>
                  </a:cubicBezTo>
                  <a:cubicBezTo>
                    <a:pt x="26292" y="76262"/>
                    <a:pt x="27923" y="77143"/>
                    <a:pt x="28934" y="78611"/>
                  </a:cubicBezTo>
                  <a:cubicBezTo>
                    <a:pt x="29489" y="79459"/>
                    <a:pt x="30467" y="79981"/>
                    <a:pt x="31511" y="79981"/>
                  </a:cubicBezTo>
                  <a:cubicBezTo>
                    <a:pt x="32522" y="79981"/>
                    <a:pt x="33501" y="79459"/>
                    <a:pt x="34088" y="78611"/>
                  </a:cubicBezTo>
                  <a:cubicBezTo>
                    <a:pt x="35067" y="77143"/>
                    <a:pt x="36730" y="76262"/>
                    <a:pt x="38492" y="76262"/>
                  </a:cubicBezTo>
                  <a:cubicBezTo>
                    <a:pt x="40286" y="76262"/>
                    <a:pt x="41917" y="77143"/>
                    <a:pt x="42928" y="78611"/>
                  </a:cubicBezTo>
                  <a:cubicBezTo>
                    <a:pt x="43515" y="79459"/>
                    <a:pt x="44461" y="79981"/>
                    <a:pt x="45505" y="79981"/>
                  </a:cubicBezTo>
                  <a:cubicBezTo>
                    <a:pt x="46549" y="79981"/>
                    <a:pt x="47495" y="79459"/>
                    <a:pt x="48082" y="78611"/>
                  </a:cubicBezTo>
                  <a:cubicBezTo>
                    <a:pt x="49061" y="77143"/>
                    <a:pt x="50724" y="76262"/>
                    <a:pt x="52486" y="76262"/>
                  </a:cubicBezTo>
                  <a:cubicBezTo>
                    <a:pt x="54280" y="76262"/>
                    <a:pt x="55944" y="77143"/>
                    <a:pt x="56922" y="78611"/>
                  </a:cubicBezTo>
                  <a:cubicBezTo>
                    <a:pt x="57509" y="79459"/>
                    <a:pt x="58455" y="79981"/>
                    <a:pt x="59499" y="79981"/>
                  </a:cubicBezTo>
                  <a:cubicBezTo>
                    <a:pt x="60543" y="79981"/>
                    <a:pt x="61489" y="79459"/>
                    <a:pt x="62076" y="78611"/>
                  </a:cubicBezTo>
                  <a:cubicBezTo>
                    <a:pt x="63055" y="77143"/>
                    <a:pt x="64718" y="76262"/>
                    <a:pt x="66480" y="76262"/>
                  </a:cubicBezTo>
                  <a:cubicBezTo>
                    <a:pt x="68274" y="76262"/>
                    <a:pt x="69937" y="77143"/>
                    <a:pt x="70916" y="78611"/>
                  </a:cubicBezTo>
                  <a:cubicBezTo>
                    <a:pt x="71503" y="79459"/>
                    <a:pt x="72449" y="79981"/>
                    <a:pt x="73493" y="79981"/>
                  </a:cubicBezTo>
                  <a:cubicBezTo>
                    <a:pt x="74537" y="79981"/>
                    <a:pt x="75483" y="79459"/>
                    <a:pt x="76070" y="78611"/>
                  </a:cubicBezTo>
                  <a:cubicBezTo>
                    <a:pt x="77049" y="77143"/>
                    <a:pt x="78712" y="76262"/>
                    <a:pt x="80506" y="76262"/>
                  </a:cubicBezTo>
                  <a:cubicBezTo>
                    <a:pt x="82268" y="76262"/>
                    <a:pt x="83931" y="77143"/>
                    <a:pt x="84910" y="78611"/>
                  </a:cubicBezTo>
                  <a:cubicBezTo>
                    <a:pt x="85497" y="79459"/>
                    <a:pt x="86443" y="79981"/>
                    <a:pt x="87487" y="79981"/>
                  </a:cubicBezTo>
                  <a:cubicBezTo>
                    <a:pt x="88531" y="79981"/>
                    <a:pt x="89477" y="79459"/>
                    <a:pt x="90064" y="78611"/>
                  </a:cubicBezTo>
                  <a:cubicBezTo>
                    <a:pt x="91043" y="77143"/>
                    <a:pt x="92706" y="76262"/>
                    <a:pt x="94500" y="76262"/>
                  </a:cubicBezTo>
                  <a:cubicBezTo>
                    <a:pt x="96262" y="76262"/>
                    <a:pt x="97925" y="77143"/>
                    <a:pt x="98904" y="78611"/>
                  </a:cubicBezTo>
                  <a:cubicBezTo>
                    <a:pt x="99491" y="79459"/>
                    <a:pt x="100437" y="79981"/>
                    <a:pt x="101481" y="79981"/>
                  </a:cubicBezTo>
                  <a:cubicBezTo>
                    <a:pt x="102525" y="79981"/>
                    <a:pt x="103471" y="79459"/>
                    <a:pt x="104058" y="78611"/>
                  </a:cubicBezTo>
                  <a:cubicBezTo>
                    <a:pt x="105069" y="77143"/>
                    <a:pt x="106700" y="76262"/>
                    <a:pt x="108494" y="76262"/>
                  </a:cubicBezTo>
                  <a:cubicBezTo>
                    <a:pt x="110256" y="76262"/>
                    <a:pt x="111919" y="77143"/>
                    <a:pt x="112898" y="78611"/>
                  </a:cubicBezTo>
                  <a:cubicBezTo>
                    <a:pt x="113485" y="79459"/>
                    <a:pt x="114431" y="79981"/>
                    <a:pt x="115475" y="79981"/>
                  </a:cubicBezTo>
                  <a:cubicBezTo>
                    <a:pt x="116519" y="79981"/>
                    <a:pt x="117497" y="79459"/>
                    <a:pt x="118052" y="78611"/>
                  </a:cubicBezTo>
                  <a:cubicBezTo>
                    <a:pt x="119063" y="77143"/>
                    <a:pt x="120694" y="76262"/>
                    <a:pt x="122488" y="76262"/>
                  </a:cubicBezTo>
                  <a:close/>
                  <a:moveTo>
                    <a:pt x="24961" y="120801"/>
                  </a:moveTo>
                  <a:cubicBezTo>
                    <a:pt x="26010" y="120801"/>
                    <a:pt x="27659" y="121173"/>
                    <a:pt x="28934" y="123235"/>
                  </a:cubicBezTo>
                  <a:cubicBezTo>
                    <a:pt x="29456" y="124116"/>
                    <a:pt x="30467" y="124605"/>
                    <a:pt x="31511" y="124605"/>
                  </a:cubicBezTo>
                  <a:cubicBezTo>
                    <a:pt x="32522" y="124605"/>
                    <a:pt x="33501" y="124083"/>
                    <a:pt x="34088" y="123235"/>
                  </a:cubicBezTo>
                  <a:cubicBezTo>
                    <a:pt x="35067" y="121767"/>
                    <a:pt x="36730" y="120886"/>
                    <a:pt x="38492" y="120886"/>
                  </a:cubicBezTo>
                  <a:cubicBezTo>
                    <a:pt x="40286" y="120886"/>
                    <a:pt x="41917" y="121767"/>
                    <a:pt x="42928" y="123235"/>
                  </a:cubicBezTo>
                  <a:cubicBezTo>
                    <a:pt x="43483" y="124083"/>
                    <a:pt x="44461" y="124605"/>
                    <a:pt x="45505" y="124605"/>
                  </a:cubicBezTo>
                  <a:cubicBezTo>
                    <a:pt x="46549" y="124605"/>
                    <a:pt x="47495" y="124083"/>
                    <a:pt x="48082" y="123235"/>
                  </a:cubicBezTo>
                  <a:cubicBezTo>
                    <a:pt x="49061" y="121767"/>
                    <a:pt x="50724" y="120886"/>
                    <a:pt x="52486" y="120886"/>
                  </a:cubicBezTo>
                  <a:cubicBezTo>
                    <a:pt x="54280" y="120886"/>
                    <a:pt x="55911" y="121767"/>
                    <a:pt x="56922" y="123235"/>
                  </a:cubicBezTo>
                  <a:cubicBezTo>
                    <a:pt x="57509" y="124083"/>
                    <a:pt x="58455" y="124605"/>
                    <a:pt x="59499" y="124605"/>
                  </a:cubicBezTo>
                  <a:cubicBezTo>
                    <a:pt x="60543" y="124605"/>
                    <a:pt x="61489" y="124083"/>
                    <a:pt x="62076" y="123235"/>
                  </a:cubicBezTo>
                  <a:cubicBezTo>
                    <a:pt x="63055" y="121767"/>
                    <a:pt x="64718" y="120886"/>
                    <a:pt x="66480" y="120886"/>
                  </a:cubicBezTo>
                  <a:cubicBezTo>
                    <a:pt x="68274" y="120886"/>
                    <a:pt x="69937" y="121767"/>
                    <a:pt x="70916" y="123235"/>
                  </a:cubicBezTo>
                  <a:cubicBezTo>
                    <a:pt x="71503" y="124083"/>
                    <a:pt x="72449" y="124605"/>
                    <a:pt x="73493" y="124605"/>
                  </a:cubicBezTo>
                  <a:cubicBezTo>
                    <a:pt x="74537" y="124605"/>
                    <a:pt x="75483" y="124083"/>
                    <a:pt x="76070" y="123235"/>
                  </a:cubicBezTo>
                  <a:cubicBezTo>
                    <a:pt x="77049" y="121767"/>
                    <a:pt x="78712" y="120886"/>
                    <a:pt x="80474" y="120886"/>
                  </a:cubicBezTo>
                  <a:cubicBezTo>
                    <a:pt x="82268" y="120886"/>
                    <a:pt x="83931" y="121767"/>
                    <a:pt x="84910" y="123235"/>
                  </a:cubicBezTo>
                  <a:cubicBezTo>
                    <a:pt x="85497" y="124083"/>
                    <a:pt x="86443" y="124605"/>
                    <a:pt x="87487" y="124605"/>
                  </a:cubicBezTo>
                  <a:cubicBezTo>
                    <a:pt x="88531" y="124605"/>
                    <a:pt x="89477" y="124083"/>
                    <a:pt x="90064" y="123235"/>
                  </a:cubicBezTo>
                  <a:cubicBezTo>
                    <a:pt x="91043" y="121767"/>
                    <a:pt x="92706" y="120886"/>
                    <a:pt x="94500" y="120886"/>
                  </a:cubicBezTo>
                  <a:cubicBezTo>
                    <a:pt x="96262" y="120886"/>
                    <a:pt x="97925" y="121767"/>
                    <a:pt x="98904" y="123235"/>
                  </a:cubicBezTo>
                  <a:cubicBezTo>
                    <a:pt x="99491" y="124083"/>
                    <a:pt x="100437" y="124605"/>
                    <a:pt x="101481" y="124605"/>
                  </a:cubicBezTo>
                  <a:cubicBezTo>
                    <a:pt x="102525" y="124605"/>
                    <a:pt x="103471" y="124083"/>
                    <a:pt x="104058" y="123235"/>
                  </a:cubicBezTo>
                  <a:cubicBezTo>
                    <a:pt x="105069" y="121767"/>
                    <a:pt x="106700" y="120886"/>
                    <a:pt x="108494" y="120886"/>
                  </a:cubicBezTo>
                  <a:cubicBezTo>
                    <a:pt x="110256" y="120886"/>
                    <a:pt x="111919" y="121767"/>
                    <a:pt x="112898" y="123235"/>
                  </a:cubicBezTo>
                  <a:cubicBezTo>
                    <a:pt x="113485" y="124083"/>
                    <a:pt x="114431" y="124605"/>
                    <a:pt x="115475" y="124605"/>
                  </a:cubicBezTo>
                  <a:cubicBezTo>
                    <a:pt x="116519" y="124605"/>
                    <a:pt x="117432" y="124083"/>
                    <a:pt x="118052" y="123235"/>
                  </a:cubicBezTo>
                  <a:cubicBezTo>
                    <a:pt x="119593" y="121172"/>
                    <a:pt x="121428" y="120867"/>
                    <a:pt x="122377" y="120867"/>
                  </a:cubicBezTo>
                  <a:cubicBezTo>
                    <a:pt x="122734" y="120867"/>
                    <a:pt x="122965" y="120910"/>
                    <a:pt x="123010" y="120919"/>
                  </a:cubicBezTo>
                  <a:lnTo>
                    <a:pt x="118639" y="157094"/>
                  </a:lnTo>
                  <a:cubicBezTo>
                    <a:pt x="118508" y="158334"/>
                    <a:pt x="117432" y="159312"/>
                    <a:pt x="116160" y="159312"/>
                  </a:cubicBezTo>
                  <a:lnTo>
                    <a:pt x="30794" y="159312"/>
                  </a:lnTo>
                  <a:cubicBezTo>
                    <a:pt x="29521" y="159312"/>
                    <a:pt x="28445" y="158334"/>
                    <a:pt x="28282" y="157094"/>
                  </a:cubicBezTo>
                  <a:lnTo>
                    <a:pt x="23943" y="120919"/>
                  </a:lnTo>
                  <a:cubicBezTo>
                    <a:pt x="24012" y="120907"/>
                    <a:pt x="24401" y="120801"/>
                    <a:pt x="24961" y="120801"/>
                  </a:cubicBezTo>
                  <a:close/>
                  <a:moveTo>
                    <a:pt x="133611" y="64160"/>
                  </a:moveTo>
                  <a:cubicBezTo>
                    <a:pt x="135862" y="64160"/>
                    <a:pt x="138015" y="65139"/>
                    <a:pt x="139516" y="66835"/>
                  </a:cubicBezTo>
                  <a:cubicBezTo>
                    <a:pt x="141016" y="68499"/>
                    <a:pt x="141701" y="70749"/>
                    <a:pt x="141440" y="73000"/>
                  </a:cubicBezTo>
                  <a:lnTo>
                    <a:pt x="126631" y="195618"/>
                  </a:lnTo>
                  <a:cubicBezTo>
                    <a:pt x="126141" y="199565"/>
                    <a:pt x="122782" y="202566"/>
                    <a:pt x="118802" y="202566"/>
                  </a:cubicBezTo>
                  <a:lnTo>
                    <a:pt x="29293" y="202566"/>
                  </a:lnTo>
                  <a:cubicBezTo>
                    <a:pt x="25313" y="202566"/>
                    <a:pt x="21954" y="199565"/>
                    <a:pt x="21464" y="195618"/>
                  </a:cubicBezTo>
                  <a:lnTo>
                    <a:pt x="6655" y="73000"/>
                  </a:lnTo>
                  <a:cubicBezTo>
                    <a:pt x="6394" y="70749"/>
                    <a:pt x="7079" y="68499"/>
                    <a:pt x="8580" y="66835"/>
                  </a:cubicBezTo>
                  <a:cubicBezTo>
                    <a:pt x="10080" y="65139"/>
                    <a:pt x="12233" y="64160"/>
                    <a:pt x="14484" y="64160"/>
                  </a:cubicBezTo>
                  <a:lnTo>
                    <a:pt x="36469" y="64160"/>
                  </a:lnTo>
                  <a:lnTo>
                    <a:pt x="38525" y="70032"/>
                  </a:lnTo>
                  <a:lnTo>
                    <a:pt x="38492" y="70032"/>
                  </a:lnTo>
                  <a:cubicBezTo>
                    <a:pt x="35948" y="70032"/>
                    <a:pt x="33501" y="70880"/>
                    <a:pt x="31511" y="72413"/>
                  </a:cubicBezTo>
                  <a:cubicBezTo>
                    <a:pt x="29521" y="70880"/>
                    <a:pt x="27075" y="70032"/>
                    <a:pt x="24498" y="70032"/>
                  </a:cubicBezTo>
                  <a:cubicBezTo>
                    <a:pt x="18137" y="70032"/>
                    <a:pt x="12983" y="75218"/>
                    <a:pt x="12983" y="81579"/>
                  </a:cubicBezTo>
                  <a:cubicBezTo>
                    <a:pt x="12983" y="81677"/>
                    <a:pt x="12983" y="81808"/>
                    <a:pt x="13016" y="81938"/>
                  </a:cubicBezTo>
                  <a:lnTo>
                    <a:pt x="22117" y="157845"/>
                  </a:lnTo>
                  <a:cubicBezTo>
                    <a:pt x="22671" y="162216"/>
                    <a:pt x="26390" y="165510"/>
                    <a:pt x="30794" y="165510"/>
                  </a:cubicBezTo>
                  <a:lnTo>
                    <a:pt x="116160" y="165510"/>
                  </a:lnTo>
                  <a:cubicBezTo>
                    <a:pt x="120563" y="165510"/>
                    <a:pt x="124282" y="162216"/>
                    <a:pt x="124804" y="157845"/>
                  </a:cubicBezTo>
                  <a:lnTo>
                    <a:pt x="133970" y="81938"/>
                  </a:lnTo>
                  <a:cubicBezTo>
                    <a:pt x="134003" y="81808"/>
                    <a:pt x="134003" y="81677"/>
                    <a:pt x="134003" y="81579"/>
                  </a:cubicBezTo>
                  <a:cubicBezTo>
                    <a:pt x="134003" y="75218"/>
                    <a:pt x="128849" y="70032"/>
                    <a:pt x="122488" y="70032"/>
                  </a:cubicBezTo>
                  <a:cubicBezTo>
                    <a:pt x="119911" y="70032"/>
                    <a:pt x="117465" y="70880"/>
                    <a:pt x="115475" y="72413"/>
                  </a:cubicBezTo>
                  <a:cubicBezTo>
                    <a:pt x="113485" y="70880"/>
                    <a:pt x="111038" y="70032"/>
                    <a:pt x="108494" y="70032"/>
                  </a:cubicBezTo>
                  <a:cubicBezTo>
                    <a:pt x="105917" y="70032"/>
                    <a:pt x="103471" y="70880"/>
                    <a:pt x="101481" y="72413"/>
                  </a:cubicBezTo>
                  <a:cubicBezTo>
                    <a:pt x="99491" y="70880"/>
                    <a:pt x="97045" y="70032"/>
                    <a:pt x="94500" y="70032"/>
                  </a:cubicBezTo>
                  <a:cubicBezTo>
                    <a:pt x="91923" y="70032"/>
                    <a:pt x="89477" y="70880"/>
                    <a:pt x="87487" y="72413"/>
                  </a:cubicBezTo>
                  <a:cubicBezTo>
                    <a:pt x="85497" y="70880"/>
                    <a:pt x="83051" y="70032"/>
                    <a:pt x="80506" y="70032"/>
                  </a:cubicBezTo>
                  <a:cubicBezTo>
                    <a:pt x="77929" y="70032"/>
                    <a:pt x="75483" y="70880"/>
                    <a:pt x="73493" y="72413"/>
                  </a:cubicBezTo>
                  <a:cubicBezTo>
                    <a:pt x="71503" y="70880"/>
                    <a:pt x="69057" y="70032"/>
                    <a:pt x="66480" y="70032"/>
                  </a:cubicBezTo>
                  <a:cubicBezTo>
                    <a:pt x="63935" y="70032"/>
                    <a:pt x="61489" y="70880"/>
                    <a:pt x="59499" y="72413"/>
                  </a:cubicBezTo>
                  <a:cubicBezTo>
                    <a:pt x="58684" y="71761"/>
                    <a:pt x="57770" y="71271"/>
                    <a:pt x="56792" y="70880"/>
                  </a:cubicBezTo>
                  <a:lnTo>
                    <a:pt x="54443" y="64160"/>
                  </a:lnTo>
                  <a:close/>
                  <a:moveTo>
                    <a:pt x="25948" y="1"/>
                  </a:moveTo>
                  <a:cubicBezTo>
                    <a:pt x="25013" y="1"/>
                    <a:pt x="24062" y="157"/>
                    <a:pt x="23128" y="486"/>
                  </a:cubicBezTo>
                  <a:cubicBezTo>
                    <a:pt x="21008" y="1237"/>
                    <a:pt x="19279" y="2770"/>
                    <a:pt x="18300" y="4792"/>
                  </a:cubicBezTo>
                  <a:cubicBezTo>
                    <a:pt x="17322" y="6847"/>
                    <a:pt x="17191" y="9163"/>
                    <a:pt x="17941" y="11283"/>
                  </a:cubicBezTo>
                  <a:lnTo>
                    <a:pt x="21432" y="21298"/>
                  </a:lnTo>
                  <a:cubicBezTo>
                    <a:pt x="21897" y="22564"/>
                    <a:pt x="23099" y="23360"/>
                    <a:pt x="24390" y="23360"/>
                  </a:cubicBezTo>
                  <a:cubicBezTo>
                    <a:pt x="24728" y="23360"/>
                    <a:pt x="25073" y="23305"/>
                    <a:pt x="25411" y="23190"/>
                  </a:cubicBezTo>
                  <a:cubicBezTo>
                    <a:pt x="27010" y="22635"/>
                    <a:pt x="27858" y="20841"/>
                    <a:pt x="27303" y="19243"/>
                  </a:cubicBezTo>
                  <a:lnTo>
                    <a:pt x="23813" y="9228"/>
                  </a:lnTo>
                  <a:cubicBezTo>
                    <a:pt x="23389" y="8054"/>
                    <a:pt x="24009" y="6749"/>
                    <a:pt x="25183" y="6325"/>
                  </a:cubicBezTo>
                  <a:cubicBezTo>
                    <a:pt x="25434" y="6237"/>
                    <a:pt x="25688" y="6195"/>
                    <a:pt x="25937" y="6195"/>
                  </a:cubicBezTo>
                  <a:cubicBezTo>
                    <a:pt x="26883" y="6195"/>
                    <a:pt x="27750" y="6798"/>
                    <a:pt x="28086" y="7728"/>
                  </a:cubicBezTo>
                  <a:lnTo>
                    <a:pt x="45701" y="57963"/>
                  </a:lnTo>
                  <a:lnTo>
                    <a:pt x="40873" y="57963"/>
                  </a:lnTo>
                  <a:lnTo>
                    <a:pt x="31022" y="29812"/>
                  </a:lnTo>
                  <a:cubicBezTo>
                    <a:pt x="30557" y="28545"/>
                    <a:pt x="29354" y="27750"/>
                    <a:pt x="28080" y="27750"/>
                  </a:cubicBezTo>
                  <a:cubicBezTo>
                    <a:pt x="27746" y="27750"/>
                    <a:pt x="27407" y="27804"/>
                    <a:pt x="27075" y="27920"/>
                  </a:cubicBezTo>
                  <a:cubicBezTo>
                    <a:pt x="25444" y="28474"/>
                    <a:pt x="24596" y="30268"/>
                    <a:pt x="25150" y="31867"/>
                  </a:cubicBezTo>
                  <a:lnTo>
                    <a:pt x="34284" y="57963"/>
                  </a:lnTo>
                  <a:lnTo>
                    <a:pt x="14484" y="57963"/>
                  </a:lnTo>
                  <a:cubicBezTo>
                    <a:pt x="10439" y="57963"/>
                    <a:pt x="6590" y="59691"/>
                    <a:pt x="3947" y="62725"/>
                  </a:cubicBezTo>
                  <a:cubicBezTo>
                    <a:pt x="1273" y="65726"/>
                    <a:pt x="0" y="69738"/>
                    <a:pt x="490" y="73751"/>
                  </a:cubicBezTo>
                  <a:lnTo>
                    <a:pt x="15299" y="196369"/>
                  </a:lnTo>
                  <a:cubicBezTo>
                    <a:pt x="16180" y="203447"/>
                    <a:pt x="22182" y="208764"/>
                    <a:pt x="29293" y="208764"/>
                  </a:cubicBezTo>
                  <a:lnTo>
                    <a:pt x="118802" y="208764"/>
                  </a:lnTo>
                  <a:cubicBezTo>
                    <a:pt x="125913" y="208764"/>
                    <a:pt x="131915" y="203447"/>
                    <a:pt x="132796" y="196369"/>
                  </a:cubicBezTo>
                  <a:lnTo>
                    <a:pt x="147605" y="73751"/>
                  </a:lnTo>
                  <a:cubicBezTo>
                    <a:pt x="148095" y="69738"/>
                    <a:pt x="146822" y="65726"/>
                    <a:pt x="144148" y="62725"/>
                  </a:cubicBezTo>
                  <a:cubicBezTo>
                    <a:pt x="141505" y="59691"/>
                    <a:pt x="137656" y="57963"/>
                    <a:pt x="133611" y="57963"/>
                  </a:cubicBezTo>
                  <a:lnTo>
                    <a:pt x="113779" y="57963"/>
                  </a:lnTo>
                  <a:cubicBezTo>
                    <a:pt x="116812" y="54179"/>
                    <a:pt x="118998" y="50101"/>
                    <a:pt x="120303" y="45730"/>
                  </a:cubicBezTo>
                  <a:cubicBezTo>
                    <a:pt x="121085" y="43186"/>
                    <a:pt x="121542" y="40641"/>
                    <a:pt x="121673" y="38032"/>
                  </a:cubicBezTo>
                  <a:cubicBezTo>
                    <a:pt x="124749" y="37272"/>
                    <a:pt x="127761" y="37028"/>
                    <a:pt x="130321" y="37028"/>
                  </a:cubicBezTo>
                  <a:cubicBezTo>
                    <a:pt x="134574" y="37028"/>
                    <a:pt x="137579" y="37702"/>
                    <a:pt x="137558" y="37803"/>
                  </a:cubicBezTo>
                  <a:cubicBezTo>
                    <a:pt x="136710" y="42860"/>
                    <a:pt x="135210" y="47296"/>
                    <a:pt x="133057" y="51014"/>
                  </a:cubicBezTo>
                  <a:cubicBezTo>
                    <a:pt x="132209" y="52515"/>
                    <a:pt x="132731" y="54407"/>
                    <a:pt x="134199" y="55255"/>
                  </a:cubicBezTo>
                  <a:cubicBezTo>
                    <a:pt x="134665" y="55533"/>
                    <a:pt x="135151" y="55648"/>
                    <a:pt x="135623" y="55648"/>
                  </a:cubicBezTo>
                  <a:cubicBezTo>
                    <a:pt x="136867" y="55648"/>
                    <a:pt x="138013" y="54847"/>
                    <a:pt x="138439" y="54113"/>
                  </a:cubicBezTo>
                  <a:cubicBezTo>
                    <a:pt x="140951" y="49742"/>
                    <a:pt x="142712" y="44621"/>
                    <a:pt x="143691" y="38815"/>
                  </a:cubicBezTo>
                  <a:cubicBezTo>
                    <a:pt x="144278" y="35324"/>
                    <a:pt x="142027" y="32030"/>
                    <a:pt x="138537" y="31345"/>
                  </a:cubicBezTo>
                  <a:cubicBezTo>
                    <a:pt x="137988" y="31247"/>
                    <a:pt x="135107" y="30713"/>
                    <a:pt x="130992" y="30713"/>
                  </a:cubicBezTo>
                  <a:cubicBezTo>
                    <a:pt x="128258" y="30713"/>
                    <a:pt x="124979" y="30948"/>
                    <a:pt x="121477" y="31704"/>
                  </a:cubicBezTo>
                  <a:cubicBezTo>
                    <a:pt x="120824" y="26386"/>
                    <a:pt x="118933" y="20939"/>
                    <a:pt x="115866" y="15426"/>
                  </a:cubicBezTo>
                  <a:cubicBezTo>
                    <a:pt x="114671" y="13283"/>
                    <a:pt x="112476" y="12060"/>
                    <a:pt x="110201" y="12060"/>
                  </a:cubicBezTo>
                  <a:cubicBezTo>
                    <a:pt x="109186" y="12060"/>
                    <a:pt x="108155" y="12304"/>
                    <a:pt x="107189" y="12817"/>
                  </a:cubicBezTo>
                  <a:cubicBezTo>
                    <a:pt x="106700" y="13045"/>
                    <a:pt x="97469" y="17938"/>
                    <a:pt x="91271" y="27593"/>
                  </a:cubicBezTo>
                  <a:cubicBezTo>
                    <a:pt x="86313" y="22929"/>
                    <a:pt x="79821" y="19569"/>
                    <a:pt x="71829" y="17644"/>
                  </a:cubicBezTo>
                  <a:cubicBezTo>
                    <a:pt x="71303" y="17514"/>
                    <a:pt x="70775" y="17451"/>
                    <a:pt x="70256" y="17451"/>
                  </a:cubicBezTo>
                  <a:cubicBezTo>
                    <a:pt x="67400" y="17451"/>
                    <a:pt x="64801" y="19345"/>
                    <a:pt x="64001" y="22244"/>
                  </a:cubicBezTo>
                  <a:cubicBezTo>
                    <a:pt x="63838" y="22929"/>
                    <a:pt x="59564" y="38978"/>
                    <a:pt x="67785" y="52939"/>
                  </a:cubicBezTo>
                  <a:cubicBezTo>
                    <a:pt x="68861" y="54733"/>
                    <a:pt x="70068" y="56397"/>
                    <a:pt x="71438" y="57963"/>
                  </a:cubicBezTo>
                  <a:lnTo>
                    <a:pt x="52257" y="57963"/>
                  </a:lnTo>
                  <a:lnTo>
                    <a:pt x="33958" y="5673"/>
                  </a:lnTo>
                  <a:cubicBezTo>
                    <a:pt x="32722" y="2196"/>
                    <a:pt x="29452" y="1"/>
                    <a:pt x="25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53"/>
          <p:cNvGrpSpPr/>
          <p:nvPr/>
        </p:nvGrpSpPr>
        <p:grpSpPr>
          <a:xfrm>
            <a:off x="1623169" y="1853663"/>
            <a:ext cx="650862" cy="670165"/>
            <a:chOff x="1187350" y="237975"/>
            <a:chExt cx="5065075" cy="5219350"/>
          </a:xfrm>
        </p:grpSpPr>
        <p:sp>
          <p:nvSpPr>
            <p:cNvPr id="9992" name="Google Shape;9992;p53"/>
            <p:cNvSpPr/>
            <p:nvPr/>
          </p:nvSpPr>
          <p:spPr>
            <a:xfrm>
              <a:off x="1187350" y="237975"/>
              <a:ext cx="5065075" cy="5219350"/>
            </a:xfrm>
            <a:custGeom>
              <a:avLst/>
              <a:gdLst/>
              <a:ahLst/>
              <a:cxnLst/>
              <a:rect l="l" t="t" r="r" b="b"/>
              <a:pathLst>
                <a:path w="202603" h="208774" extrusionOk="0">
                  <a:moveTo>
                    <a:pt x="45538" y="17131"/>
                  </a:moveTo>
                  <a:lnTo>
                    <a:pt x="56368" y="44728"/>
                  </a:lnTo>
                  <a:cubicBezTo>
                    <a:pt x="55161" y="45315"/>
                    <a:pt x="54052" y="46130"/>
                    <a:pt x="53138" y="47174"/>
                  </a:cubicBezTo>
                  <a:cubicBezTo>
                    <a:pt x="51964" y="48446"/>
                    <a:pt x="51148" y="49980"/>
                    <a:pt x="50724" y="51611"/>
                  </a:cubicBezTo>
                  <a:lnTo>
                    <a:pt x="21301" y="47761"/>
                  </a:lnTo>
                  <a:cubicBezTo>
                    <a:pt x="22215" y="41172"/>
                    <a:pt x="24824" y="34746"/>
                    <a:pt x="29228" y="29168"/>
                  </a:cubicBezTo>
                  <a:cubicBezTo>
                    <a:pt x="33566" y="23688"/>
                    <a:pt x="39177" y="19578"/>
                    <a:pt x="45538" y="17131"/>
                  </a:cubicBezTo>
                  <a:close/>
                  <a:moveTo>
                    <a:pt x="20942" y="53959"/>
                  </a:moveTo>
                  <a:lnTo>
                    <a:pt x="50659" y="57874"/>
                  </a:lnTo>
                  <a:lnTo>
                    <a:pt x="51703" y="68410"/>
                  </a:lnTo>
                  <a:cubicBezTo>
                    <a:pt x="51670" y="68442"/>
                    <a:pt x="51638" y="68475"/>
                    <a:pt x="51605" y="68540"/>
                  </a:cubicBezTo>
                  <a:lnTo>
                    <a:pt x="38264" y="85405"/>
                  </a:lnTo>
                  <a:cubicBezTo>
                    <a:pt x="37350" y="84818"/>
                    <a:pt x="36437" y="84165"/>
                    <a:pt x="35589" y="83480"/>
                  </a:cubicBezTo>
                  <a:cubicBezTo>
                    <a:pt x="26194" y="76043"/>
                    <a:pt x="21171" y="65115"/>
                    <a:pt x="20942" y="53959"/>
                  </a:cubicBezTo>
                  <a:close/>
                  <a:moveTo>
                    <a:pt x="59270" y="6210"/>
                  </a:moveTo>
                  <a:cubicBezTo>
                    <a:pt x="69643" y="6210"/>
                    <a:pt x="79635" y="9662"/>
                    <a:pt x="87878" y="16185"/>
                  </a:cubicBezTo>
                  <a:cubicBezTo>
                    <a:pt x="88988" y="17034"/>
                    <a:pt x="89509" y="18371"/>
                    <a:pt x="89379" y="19643"/>
                  </a:cubicBezTo>
                  <a:cubicBezTo>
                    <a:pt x="88727" y="19089"/>
                    <a:pt x="88074" y="18501"/>
                    <a:pt x="87389" y="17980"/>
                  </a:cubicBezTo>
                  <a:cubicBezTo>
                    <a:pt x="79377" y="11637"/>
                    <a:pt x="69657" y="8283"/>
                    <a:pt x="59605" y="8283"/>
                  </a:cubicBezTo>
                  <a:cubicBezTo>
                    <a:pt x="57870" y="8283"/>
                    <a:pt x="56125" y="8383"/>
                    <a:pt x="54378" y="8585"/>
                  </a:cubicBezTo>
                  <a:cubicBezTo>
                    <a:pt x="42472" y="9988"/>
                    <a:pt x="31805" y="15924"/>
                    <a:pt x="24368" y="25319"/>
                  </a:cubicBezTo>
                  <a:cubicBezTo>
                    <a:pt x="18594" y="32658"/>
                    <a:pt x="15430" y="41270"/>
                    <a:pt x="14843" y="49947"/>
                  </a:cubicBezTo>
                  <a:cubicBezTo>
                    <a:pt x="14843" y="49980"/>
                    <a:pt x="14810" y="50012"/>
                    <a:pt x="14810" y="50045"/>
                  </a:cubicBezTo>
                  <a:cubicBezTo>
                    <a:pt x="14777" y="50208"/>
                    <a:pt x="14777" y="50404"/>
                    <a:pt x="14810" y="50567"/>
                  </a:cubicBezTo>
                  <a:cubicBezTo>
                    <a:pt x="13994" y="64659"/>
                    <a:pt x="19833" y="78946"/>
                    <a:pt x="31740" y="88341"/>
                  </a:cubicBezTo>
                  <a:cubicBezTo>
                    <a:pt x="32294" y="88797"/>
                    <a:pt x="32881" y="89221"/>
                    <a:pt x="33501" y="89645"/>
                  </a:cubicBezTo>
                  <a:cubicBezTo>
                    <a:pt x="33436" y="89678"/>
                    <a:pt x="33403" y="89678"/>
                    <a:pt x="33371" y="89678"/>
                  </a:cubicBezTo>
                  <a:cubicBezTo>
                    <a:pt x="33209" y="89698"/>
                    <a:pt x="33048" y="89708"/>
                    <a:pt x="32887" y="89708"/>
                  </a:cubicBezTo>
                  <a:cubicBezTo>
                    <a:pt x="32008" y="89708"/>
                    <a:pt x="31152" y="89409"/>
                    <a:pt x="30435" y="88830"/>
                  </a:cubicBezTo>
                  <a:cubicBezTo>
                    <a:pt x="10406" y="73009"/>
                    <a:pt x="6981" y="43814"/>
                    <a:pt x="22834" y="23786"/>
                  </a:cubicBezTo>
                  <a:cubicBezTo>
                    <a:pt x="30500" y="14098"/>
                    <a:pt x="41493" y="7965"/>
                    <a:pt x="53791" y="6530"/>
                  </a:cubicBezTo>
                  <a:cubicBezTo>
                    <a:pt x="55624" y="6316"/>
                    <a:pt x="57453" y="6210"/>
                    <a:pt x="59270" y="6210"/>
                  </a:cubicBezTo>
                  <a:close/>
                  <a:moveTo>
                    <a:pt x="191642" y="49817"/>
                  </a:moveTo>
                  <a:cubicBezTo>
                    <a:pt x="192914" y="49817"/>
                    <a:pt x="194154" y="50371"/>
                    <a:pt x="195002" y="51317"/>
                  </a:cubicBezTo>
                  <a:cubicBezTo>
                    <a:pt x="195850" y="52263"/>
                    <a:pt x="196274" y="53535"/>
                    <a:pt x="196144" y="54807"/>
                  </a:cubicBezTo>
                  <a:lnTo>
                    <a:pt x="181693" y="198498"/>
                  </a:lnTo>
                  <a:cubicBezTo>
                    <a:pt x="181432" y="200814"/>
                    <a:pt x="179508" y="202575"/>
                    <a:pt x="177192" y="202575"/>
                  </a:cubicBezTo>
                  <a:lnTo>
                    <a:pt x="75548" y="202575"/>
                  </a:lnTo>
                  <a:cubicBezTo>
                    <a:pt x="73199" y="202575"/>
                    <a:pt x="71275" y="200814"/>
                    <a:pt x="71047" y="198498"/>
                  </a:cubicBezTo>
                  <a:lnTo>
                    <a:pt x="56596" y="54807"/>
                  </a:lnTo>
                  <a:cubicBezTo>
                    <a:pt x="56466" y="53535"/>
                    <a:pt x="56857" y="52263"/>
                    <a:pt x="57738" y="51317"/>
                  </a:cubicBezTo>
                  <a:cubicBezTo>
                    <a:pt x="58586" y="50371"/>
                    <a:pt x="59793" y="49817"/>
                    <a:pt x="61065" y="49817"/>
                  </a:cubicBezTo>
                  <a:close/>
                  <a:moveTo>
                    <a:pt x="59291" y="1"/>
                  </a:moveTo>
                  <a:cubicBezTo>
                    <a:pt x="57228" y="1"/>
                    <a:pt x="55153" y="121"/>
                    <a:pt x="53073" y="365"/>
                  </a:cubicBezTo>
                  <a:cubicBezTo>
                    <a:pt x="39112" y="1996"/>
                    <a:pt x="26651" y="8944"/>
                    <a:pt x="17974" y="19937"/>
                  </a:cubicBezTo>
                  <a:cubicBezTo>
                    <a:pt x="1" y="42640"/>
                    <a:pt x="3882" y="75749"/>
                    <a:pt x="26586" y="93690"/>
                  </a:cubicBezTo>
                  <a:cubicBezTo>
                    <a:pt x="28412" y="95126"/>
                    <a:pt x="30598" y="95745"/>
                    <a:pt x="32881" y="95908"/>
                  </a:cubicBezTo>
                  <a:cubicBezTo>
                    <a:pt x="33037" y="95921"/>
                    <a:pt x="33194" y="95927"/>
                    <a:pt x="33352" y="95927"/>
                  </a:cubicBezTo>
                  <a:cubicBezTo>
                    <a:pt x="36150" y="95927"/>
                    <a:pt x="39333" y="94064"/>
                    <a:pt x="40938" y="92027"/>
                  </a:cubicBezTo>
                  <a:lnTo>
                    <a:pt x="52616" y="77250"/>
                  </a:lnTo>
                  <a:lnTo>
                    <a:pt x="64881" y="199118"/>
                  </a:lnTo>
                  <a:cubicBezTo>
                    <a:pt x="65436" y="204630"/>
                    <a:pt x="70003" y="208773"/>
                    <a:pt x="75548" y="208773"/>
                  </a:cubicBezTo>
                  <a:lnTo>
                    <a:pt x="177192" y="208773"/>
                  </a:lnTo>
                  <a:cubicBezTo>
                    <a:pt x="182704" y="208773"/>
                    <a:pt x="187304" y="204630"/>
                    <a:pt x="187858" y="199118"/>
                  </a:cubicBezTo>
                  <a:lnTo>
                    <a:pt x="202309" y="55427"/>
                  </a:lnTo>
                  <a:cubicBezTo>
                    <a:pt x="202602" y="52426"/>
                    <a:pt x="201624" y="49392"/>
                    <a:pt x="199601" y="47174"/>
                  </a:cubicBezTo>
                  <a:cubicBezTo>
                    <a:pt x="197579" y="44924"/>
                    <a:pt x="194676" y="43619"/>
                    <a:pt x="191642" y="43619"/>
                  </a:cubicBezTo>
                  <a:lnTo>
                    <a:pt x="62598" y="43619"/>
                  </a:lnTo>
                  <a:lnTo>
                    <a:pt x="51475" y="15337"/>
                  </a:lnTo>
                  <a:cubicBezTo>
                    <a:pt x="52682" y="15109"/>
                    <a:pt x="53856" y="14881"/>
                    <a:pt x="55095" y="14750"/>
                  </a:cubicBezTo>
                  <a:cubicBezTo>
                    <a:pt x="56626" y="14570"/>
                    <a:pt x="58154" y="14481"/>
                    <a:pt x="59672" y="14481"/>
                  </a:cubicBezTo>
                  <a:cubicBezTo>
                    <a:pt x="68315" y="14481"/>
                    <a:pt x="76659" y="17374"/>
                    <a:pt x="83540" y="22840"/>
                  </a:cubicBezTo>
                  <a:cubicBezTo>
                    <a:pt x="84421" y="23525"/>
                    <a:pt x="85236" y="24243"/>
                    <a:pt x="86052" y="24993"/>
                  </a:cubicBezTo>
                  <a:lnTo>
                    <a:pt x="76625" y="36899"/>
                  </a:lnTo>
                  <a:cubicBezTo>
                    <a:pt x="75548" y="38236"/>
                    <a:pt x="75776" y="40194"/>
                    <a:pt x="77114" y="41270"/>
                  </a:cubicBezTo>
                  <a:cubicBezTo>
                    <a:pt x="77678" y="41710"/>
                    <a:pt x="78352" y="41924"/>
                    <a:pt x="79024" y="41924"/>
                  </a:cubicBezTo>
                  <a:cubicBezTo>
                    <a:pt x="79945" y="41924"/>
                    <a:pt x="80862" y="41522"/>
                    <a:pt x="81485" y="40748"/>
                  </a:cubicBezTo>
                  <a:lnTo>
                    <a:pt x="93391" y="25678"/>
                  </a:lnTo>
                  <a:cubicBezTo>
                    <a:pt x="96914" y="21242"/>
                    <a:pt x="96131" y="14815"/>
                    <a:pt x="91728" y="11325"/>
                  </a:cubicBezTo>
                  <a:cubicBezTo>
                    <a:pt x="82376" y="3916"/>
                    <a:pt x="71042" y="1"/>
                    <a:pt x="59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53"/>
            <p:cNvSpPr/>
            <p:nvPr/>
          </p:nvSpPr>
          <p:spPr>
            <a:xfrm>
              <a:off x="5215900" y="4031450"/>
              <a:ext cx="167200" cy="204550"/>
            </a:xfrm>
            <a:custGeom>
              <a:avLst/>
              <a:gdLst/>
              <a:ahLst/>
              <a:cxnLst/>
              <a:rect l="l" t="t" r="r" b="b"/>
              <a:pathLst>
                <a:path w="6688" h="8182" extrusionOk="0">
                  <a:moveTo>
                    <a:pt x="3452" y="0"/>
                  </a:moveTo>
                  <a:cubicBezTo>
                    <a:pt x="1879" y="0"/>
                    <a:pt x="513" y="1192"/>
                    <a:pt x="359" y="2787"/>
                  </a:cubicBezTo>
                  <a:lnTo>
                    <a:pt x="164" y="4744"/>
                  </a:lnTo>
                  <a:cubicBezTo>
                    <a:pt x="1" y="6441"/>
                    <a:pt x="1240" y="7909"/>
                    <a:pt x="2936" y="8137"/>
                  </a:cubicBezTo>
                  <a:cubicBezTo>
                    <a:pt x="3171" y="8167"/>
                    <a:pt x="3390" y="8182"/>
                    <a:pt x="3594" y="8182"/>
                  </a:cubicBezTo>
                  <a:cubicBezTo>
                    <a:pt x="5577" y="8182"/>
                    <a:pt x="6181" y="6813"/>
                    <a:pt x="6329" y="5364"/>
                  </a:cubicBezTo>
                  <a:lnTo>
                    <a:pt x="6525" y="3407"/>
                  </a:lnTo>
                  <a:cubicBezTo>
                    <a:pt x="6688" y="1711"/>
                    <a:pt x="5448" y="178"/>
                    <a:pt x="3752" y="15"/>
                  </a:cubicBezTo>
                  <a:cubicBezTo>
                    <a:pt x="3651" y="5"/>
                    <a:pt x="3551" y="0"/>
                    <a:pt x="3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53"/>
            <p:cNvSpPr/>
            <p:nvPr/>
          </p:nvSpPr>
          <p:spPr>
            <a:xfrm>
              <a:off x="5156375" y="4299750"/>
              <a:ext cx="199825" cy="523100"/>
            </a:xfrm>
            <a:custGeom>
              <a:avLst/>
              <a:gdLst/>
              <a:ahLst/>
              <a:cxnLst/>
              <a:rect l="l" t="t" r="r" b="b"/>
              <a:pathLst>
                <a:path w="7993" h="20924" extrusionOk="0">
                  <a:moveTo>
                    <a:pt x="4757" y="0"/>
                  </a:moveTo>
                  <a:cubicBezTo>
                    <a:pt x="3183" y="0"/>
                    <a:pt x="1817" y="1192"/>
                    <a:pt x="1664" y="2787"/>
                  </a:cubicBezTo>
                  <a:lnTo>
                    <a:pt x="164" y="17531"/>
                  </a:lnTo>
                  <a:cubicBezTo>
                    <a:pt x="0" y="19228"/>
                    <a:pt x="1240" y="20728"/>
                    <a:pt x="2936" y="20924"/>
                  </a:cubicBezTo>
                  <a:lnTo>
                    <a:pt x="3262" y="20924"/>
                  </a:lnTo>
                  <a:cubicBezTo>
                    <a:pt x="4828" y="20924"/>
                    <a:pt x="6198" y="19750"/>
                    <a:pt x="6329" y="18151"/>
                  </a:cubicBezTo>
                  <a:lnTo>
                    <a:pt x="7829" y="3407"/>
                  </a:lnTo>
                  <a:cubicBezTo>
                    <a:pt x="7992" y="1711"/>
                    <a:pt x="6753" y="178"/>
                    <a:pt x="5056" y="15"/>
                  </a:cubicBezTo>
                  <a:cubicBezTo>
                    <a:pt x="4956" y="5"/>
                    <a:pt x="4856" y="0"/>
                    <a:pt x="4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53"/>
            <p:cNvSpPr/>
            <p:nvPr/>
          </p:nvSpPr>
          <p:spPr>
            <a:xfrm>
              <a:off x="2812625" y="1860600"/>
              <a:ext cx="2939075" cy="3272150"/>
            </a:xfrm>
            <a:custGeom>
              <a:avLst/>
              <a:gdLst/>
              <a:ahLst/>
              <a:cxnLst/>
              <a:rect l="l" t="t" r="r" b="b"/>
              <a:pathLst>
                <a:path w="117563" h="130886" extrusionOk="0">
                  <a:moveTo>
                    <a:pt x="27467" y="11888"/>
                  </a:moveTo>
                  <a:lnTo>
                    <a:pt x="41852" y="28100"/>
                  </a:lnTo>
                  <a:lnTo>
                    <a:pt x="16702" y="33646"/>
                  </a:lnTo>
                  <a:cubicBezTo>
                    <a:pt x="16768" y="26437"/>
                    <a:pt x="19638" y="19293"/>
                    <a:pt x="25216" y="14008"/>
                  </a:cubicBezTo>
                  <a:cubicBezTo>
                    <a:pt x="25216" y="14008"/>
                    <a:pt x="26260" y="12997"/>
                    <a:pt x="27467" y="11888"/>
                  </a:cubicBezTo>
                  <a:close/>
                  <a:moveTo>
                    <a:pt x="38753" y="35146"/>
                  </a:moveTo>
                  <a:lnTo>
                    <a:pt x="28119" y="45780"/>
                  </a:lnTo>
                  <a:cubicBezTo>
                    <a:pt x="26782" y="47118"/>
                    <a:pt x="25836" y="48716"/>
                    <a:pt x="25347" y="50412"/>
                  </a:cubicBezTo>
                  <a:lnTo>
                    <a:pt x="22117" y="50412"/>
                  </a:lnTo>
                  <a:cubicBezTo>
                    <a:pt x="19703" y="47183"/>
                    <a:pt x="18138" y="43595"/>
                    <a:pt x="17322" y="39843"/>
                  </a:cubicBezTo>
                  <a:cubicBezTo>
                    <a:pt x="17387" y="39843"/>
                    <a:pt x="38753" y="35146"/>
                    <a:pt x="38753" y="35146"/>
                  </a:cubicBezTo>
                  <a:close/>
                  <a:moveTo>
                    <a:pt x="21205" y="6182"/>
                  </a:moveTo>
                  <a:cubicBezTo>
                    <a:pt x="22497" y="6182"/>
                    <a:pt x="23455" y="7321"/>
                    <a:pt x="23455" y="7321"/>
                  </a:cubicBezTo>
                  <a:cubicBezTo>
                    <a:pt x="22933" y="7745"/>
                    <a:pt x="22378" y="8202"/>
                    <a:pt x="21856" y="8659"/>
                  </a:cubicBezTo>
                  <a:cubicBezTo>
                    <a:pt x="9754" y="19391"/>
                    <a:pt x="7177" y="36842"/>
                    <a:pt x="14745" y="50412"/>
                  </a:cubicBezTo>
                  <a:cubicBezTo>
                    <a:pt x="14745" y="50412"/>
                    <a:pt x="14405" y="50367"/>
                    <a:pt x="13898" y="50367"/>
                  </a:cubicBezTo>
                  <a:cubicBezTo>
                    <a:pt x="13109" y="50367"/>
                    <a:pt x="11914" y="50476"/>
                    <a:pt x="10961" y="51032"/>
                  </a:cubicBezTo>
                  <a:cubicBezTo>
                    <a:pt x="3524" y="36190"/>
                    <a:pt x="6818" y="18021"/>
                    <a:pt x="19508" y="6897"/>
                  </a:cubicBezTo>
                  <a:cubicBezTo>
                    <a:pt x="20101" y="6370"/>
                    <a:pt x="20680" y="6182"/>
                    <a:pt x="21205" y="6182"/>
                  </a:cubicBezTo>
                  <a:close/>
                  <a:moveTo>
                    <a:pt x="81583" y="27219"/>
                  </a:moveTo>
                  <a:cubicBezTo>
                    <a:pt x="82855" y="27219"/>
                    <a:pt x="84062" y="27709"/>
                    <a:pt x="84943" y="28590"/>
                  </a:cubicBezTo>
                  <a:lnTo>
                    <a:pt x="106505" y="50151"/>
                  </a:lnTo>
                  <a:cubicBezTo>
                    <a:pt x="107386" y="51032"/>
                    <a:pt x="107875" y="52239"/>
                    <a:pt x="107875" y="53511"/>
                  </a:cubicBezTo>
                  <a:cubicBezTo>
                    <a:pt x="107875" y="54783"/>
                    <a:pt x="107386" y="55990"/>
                    <a:pt x="106505" y="56871"/>
                  </a:cubicBezTo>
                  <a:lnTo>
                    <a:pt x="84943" y="78433"/>
                  </a:lnTo>
                  <a:cubicBezTo>
                    <a:pt x="84062" y="79346"/>
                    <a:pt x="82855" y="79835"/>
                    <a:pt x="81583" y="79835"/>
                  </a:cubicBezTo>
                  <a:cubicBezTo>
                    <a:pt x="80311" y="79835"/>
                    <a:pt x="79104" y="79346"/>
                    <a:pt x="78223" y="78433"/>
                  </a:cubicBezTo>
                  <a:lnTo>
                    <a:pt x="56662" y="56871"/>
                  </a:lnTo>
                  <a:cubicBezTo>
                    <a:pt x="55748" y="55990"/>
                    <a:pt x="55259" y="54783"/>
                    <a:pt x="55259" y="53511"/>
                  </a:cubicBezTo>
                  <a:cubicBezTo>
                    <a:pt x="55259" y="52239"/>
                    <a:pt x="55748" y="51032"/>
                    <a:pt x="56662" y="50151"/>
                  </a:cubicBezTo>
                  <a:lnTo>
                    <a:pt x="61391" y="45421"/>
                  </a:lnTo>
                  <a:cubicBezTo>
                    <a:pt x="62631" y="44182"/>
                    <a:pt x="62631" y="42225"/>
                    <a:pt x="61391" y="41018"/>
                  </a:cubicBezTo>
                  <a:cubicBezTo>
                    <a:pt x="60788" y="40414"/>
                    <a:pt x="59997" y="40112"/>
                    <a:pt x="59206" y="40112"/>
                  </a:cubicBezTo>
                  <a:cubicBezTo>
                    <a:pt x="58415" y="40112"/>
                    <a:pt x="57624" y="40414"/>
                    <a:pt x="57020" y="41018"/>
                  </a:cubicBezTo>
                  <a:lnTo>
                    <a:pt x="52258" y="45780"/>
                  </a:lnTo>
                  <a:cubicBezTo>
                    <a:pt x="50203" y="47835"/>
                    <a:pt x="49061" y="50575"/>
                    <a:pt x="49061" y="53511"/>
                  </a:cubicBezTo>
                  <a:cubicBezTo>
                    <a:pt x="49061" y="56447"/>
                    <a:pt x="50203" y="59187"/>
                    <a:pt x="52258" y="61275"/>
                  </a:cubicBezTo>
                  <a:lnTo>
                    <a:pt x="65110" y="74094"/>
                  </a:lnTo>
                  <a:lnTo>
                    <a:pt x="60772" y="78433"/>
                  </a:lnTo>
                  <a:cubicBezTo>
                    <a:pt x="59891" y="79346"/>
                    <a:pt x="58684" y="79835"/>
                    <a:pt x="57412" y="79835"/>
                  </a:cubicBezTo>
                  <a:cubicBezTo>
                    <a:pt x="56140" y="79835"/>
                    <a:pt x="54933" y="79346"/>
                    <a:pt x="54052" y="78433"/>
                  </a:cubicBezTo>
                  <a:lnTo>
                    <a:pt x="42863" y="67244"/>
                  </a:lnTo>
                  <a:cubicBezTo>
                    <a:pt x="42260" y="66641"/>
                    <a:pt x="41469" y="66339"/>
                    <a:pt x="40674" y="66339"/>
                  </a:cubicBezTo>
                  <a:cubicBezTo>
                    <a:pt x="39879" y="66339"/>
                    <a:pt x="39080" y="66641"/>
                    <a:pt x="38460" y="67244"/>
                  </a:cubicBezTo>
                  <a:cubicBezTo>
                    <a:pt x="37253" y="68451"/>
                    <a:pt x="37253" y="70408"/>
                    <a:pt x="38460" y="71615"/>
                  </a:cubicBezTo>
                  <a:lnTo>
                    <a:pt x="49681" y="82836"/>
                  </a:lnTo>
                  <a:cubicBezTo>
                    <a:pt x="51736" y="84891"/>
                    <a:pt x="54476" y="86033"/>
                    <a:pt x="57412" y="86033"/>
                  </a:cubicBezTo>
                  <a:cubicBezTo>
                    <a:pt x="60348" y="86033"/>
                    <a:pt x="63088" y="84891"/>
                    <a:pt x="65175" y="82836"/>
                  </a:cubicBezTo>
                  <a:lnTo>
                    <a:pt x="69514" y="78498"/>
                  </a:lnTo>
                  <a:lnTo>
                    <a:pt x="73820" y="82836"/>
                  </a:lnTo>
                  <a:cubicBezTo>
                    <a:pt x="75907" y="84891"/>
                    <a:pt x="78647" y="86033"/>
                    <a:pt x="81583" y="86033"/>
                  </a:cubicBezTo>
                  <a:cubicBezTo>
                    <a:pt x="84519" y="86033"/>
                    <a:pt x="87259" y="84891"/>
                    <a:pt x="89314" y="82836"/>
                  </a:cubicBezTo>
                  <a:lnTo>
                    <a:pt x="110876" y="61275"/>
                  </a:lnTo>
                  <a:cubicBezTo>
                    <a:pt x="110908" y="61242"/>
                    <a:pt x="110941" y="61177"/>
                    <a:pt x="110974" y="61144"/>
                  </a:cubicBezTo>
                  <a:lnTo>
                    <a:pt x="110974" y="61144"/>
                  </a:lnTo>
                  <a:lnTo>
                    <a:pt x="104841" y="122306"/>
                  </a:lnTo>
                  <a:cubicBezTo>
                    <a:pt x="104711" y="123676"/>
                    <a:pt x="103569" y="124688"/>
                    <a:pt x="102199" y="124688"/>
                  </a:cubicBezTo>
                  <a:lnTo>
                    <a:pt x="20519" y="124688"/>
                  </a:lnTo>
                  <a:cubicBezTo>
                    <a:pt x="19149" y="124688"/>
                    <a:pt x="18007" y="123676"/>
                    <a:pt x="17877" y="122306"/>
                  </a:cubicBezTo>
                  <a:lnTo>
                    <a:pt x="11548" y="59546"/>
                  </a:lnTo>
                  <a:cubicBezTo>
                    <a:pt x="11483" y="58796"/>
                    <a:pt x="11711" y="58045"/>
                    <a:pt x="12233" y="57491"/>
                  </a:cubicBezTo>
                  <a:cubicBezTo>
                    <a:pt x="12723" y="56936"/>
                    <a:pt x="13440" y="56610"/>
                    <a:pt x="14191" y="56610"/>
                  </a:cubicBezTo>
                  <a:lnTo>
                    <a:pt x="25347" y="56610"/>
                  </a:lnTo>
                  <a:cubicBezTo>
                    <a:pt x="25836" y="58306"/>
                    <a:pt x="26782" y="59937"/>
                    <a:pt x="28119" y="61275"/>
                  </a:cubicBezTo>
                  <a:lnTo>
                    <a:pt x="32262" y="65417"/>
                  </a:lnTo>
                  <a:cubicBezTo>
                    <a:pt x="32636" y="65792"/>
                    <a:pt x="33464" y="66357"/>
                    <a:pt x="34484" y="66357"/>
                  </a:cubicBezTo>
                  <a:cubicBezTo>
                    <a:pt x="35153" y="66357"/>
                    <a:pt x="35904" y="66114"/>
                    <a:pt x="36666" y="65417"/>
                  </a:cubicBezTo>
                  <a:cubicBezTo>
                    <a:pt x="37905" y="64276"/>
                    <a:pt x="37873" y="62253"/>
                    <a:pt x="36666" y="61046"/>
                  </a:cubicBezTo>
                  <a:lnTo>
                    <a:pt x="32490" y="56871"/>
                  </a:lnTo>
                  <a:cubicBezTo>
                    <a:pt x="30631" y="55012"/>
                    <a:pt x="30631" y="52011"/>
                    <a:pt x="32490" y="50151"/>
                  </a:cubicBezTo>
                  <a:lnTo>
                    <a:pt x="54052" y="28590"/>
                  </a:lnTo>
                  <a:cubicBezTo>
                    <a:pt x="54933" y="27709"/>
                    <a:pt x="56140" y="27219"/>
                    <a:pt x="57412" y="27219"/>
                  </a:cubicBezTo>
                  <a:cubicBezTo>
                    <a:pt x="58684" y="27219"/>
                    <a:pt x="59891" y="27709"/>
                    <a:pt x="60772" y="28590"/>
                  </a:cubicBezTo>
                  <a:lnTo>
                    <a:pt x="65110" y="32928"/>
                  </a:lnTo>
                  <a:lnTo>
                    <a:pt x="63153" y="34885"/>
                  </a:lnTo>
                  <a:cubicBezTo>
                    <a:pt x="61946" y="36092"/>
                    <a:pt x="61946" y="38049"/>
                    <a:pt x="63153" y="39289"/>
                  </a:cubicBezTo>
                  <a:cubicBezTo>
                    <a:pt x="63756" y="39892"/>
                    <a:pt x="64547" y="40194"/>
                    <a:pt x="65339" y="40194"/>
                  </a:cubicBezTo>
                  <a:cubicBezTo>
                    <a:pt x="66130" y="40194"/>
                    <a:pt x="66921" y="39892"/>
                    <a:pt x="67524" y="39289"/>
                  </a:cubicBezTo>
                  <a:lnTo>
                    <a:pt x="78223" y="28590"/>
                  </a:lnTo>
                  <a:cubicBezTo>
                    <a:pt x="79104" y="27709"/>
                    <a:pt x="80311" y="27219"/>
                    <a:pt x="81583" y="27219"/>
                  </a:cubicBezTo>
                  <a:close/>
                  <a:moveTo>
                    <a:pt x="21313" y="1"/>
                  </a:moveTo>
                  <a:cubicBezTo>
                    <a:pt x="19122" y="1"/>
                    <a:pt x="17063" y="779"/>
                    <a:pt x="15397" y="2233"/>
                  </a:cubicBezTo>
                  <a:cubicBezTo>
                    <a:pt x="7764" y="8985"/>
                    <a:pt x="2774" y="18282"/>
                    <a:pt x="1338" y="28361"/>
                  </a:cubicBezTo>
                  <a:cubicBezTo>
                    <a:pt x="1" y="37690"/>
                    <a:pt x="1730" y="47215"/>
                    <a:pt x="6264" y="55370"/>
                  </a:cubicBezTo>
                  <a:cubicBezTo>
                    <a:pt x="5514" y="56838"/>
                    <a:pt x="5220" y="58502"/>
                    <a:pt x="5383" y="60166"/>
                  </a:cubicBezTo>
                  <a:lnTo>
                    <a:pt x="11711" y="122926"/>
                  </a:lnTo>
                  <a:cubicBezTo>
                    <a:pt x="12168" y="127460"/>
                    <a:pt x="15952" y="130885"/>
                    <a:pt x="20519" y="130885"/>
                  </a:cubicBezTo>
                  <a:lnTo>
                    <a:pt x="102199" y="130885"/>
                  </a:lnTo>
                  <a:cubicBezTo>
                    <a:pt x="106766" y="130885"/>
                    <a:pt x="110550" y="127460"/>
                    <a:pt x="111006" y="122926"/>
                  </a:cubicBezTo>
                  <a:lnTo>
                    <a:pt x="117335" y="60166"/>
                  </a:lnTo>
                  <a:cubicBezTo>
                    <a:pt x="117563" y="57686"/>
                    <a:pt x="116878" y="54098"/>
                    <a:pt x="114040" y="52598"/>
                  </a:cubicBezTo>
                  <a:cubicBezTo>
                    <a:pt x="113844" y="50086"/>
                    <a:pt x="112800" y="47672"/>
                    <a:pt x="110876" y="45780"/>
                  </a:cubicBezTo>
                  <a:lnTo>
                    <a:pt x="89314" y="24218"/>
                  </a:lnTo>
                  <a:cubicBezTo>
                    <a:pt x="87259" y="22131"/>
                    <a:pt x="84519" y="21022"/>
                    <a:pt x="81583" y="21022"/>
                  </a:cubicBezTo>
                  <a:cubicBezTo>
                    <a:pt x="78647" y="21022"/>
                    <a:pt x="75907" y="22131"/>
                    <a:pt x="73820" y="24218"/>
                  </a:cubicBezTo>
                  <a:lnTo>
                    <a:pt x="69514" y="28557"/>
                  </a:lnTo>
                  <a:lnTo>
                    <a:pt x="65175" y="24218"/>
                  </a:lnTo>
                  <a:cubicBezTo>
                    <a:pt x="63088" y="22131"/>
                    <a:pt x="60348" y="21022"/>
                    <a:pt x="57412" y="21022"/>
                  </a:cubicBezTo>
                  <a:cubicBezTo>
                    <a:pt x="54476" y="21022"/>
                    <a:pt x="51736" y="22131"/>
                    <a:pt x="49681" y="24218"/>
                  </a:cubicBezTo>
                  <a:lnTo>
                    <a:pt x="48083" y="25817"/>
                  </a:lnTo>
                  <a:lnTo>
                    <a:pt x="27891" y="3016"/>
                  </a:lnTo>
                  <a:cubicBezTo>
                    <a:pt x="26325" y="1221"/>
                    <a:pt x="24172" y="178"/>
                    <a:pt x="21824" y="15"/>
                  </a:cubicBezTo>
                  <a:cubicBezTo>
                    <a:pt x="21653" y="5"/>
                    <a:pt x="21482" y="1"/>
                    <a:pt x="2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119CFB-0593-4A6E-AD9A-65253FA5176F}"/>
              </a:ext>
            </a:extLst>
          </p:cNvPr>
          <p:cNvSpPr/>
          <p:nvPr/>
        </p:nvSpPr>
        <p:spPr>
          <a:xfrm>
            <a:off x="2863939" y="2201047"/>
            <a:ext cx="637553" cy="370703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33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  <p:sp>
        <p:nvSpPr>
          <p:cNvPr id="9978" name="Google Shape;9978;p53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USER INPUT</a:t>
            </a:r>
            <a:endParaRPr dirty="0"/>
          </a:p>
        </p:txBody>
      </p:sp>
      <p:sp>
        <p:nvSpPr>
          <p:cNvPr id="9979" name="Google Shape;9979;p53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Text field for user input (description, ingredients, etc.)</a:t>
            </a:r>
            <a:endParaRPr dirty="0"/>
          </a:p>
        </p:txBody>
      </p:sp>
      <p:sp>
        <p:nvSpPr>
          <p:cNvPr id="9980" name="Google Shape;9980;p53"/>
          <p:cNvSpPr txBox="1">
            <a:spLocks noGrp="1"/>
          </p:cNvSpPr>
          <p:nvPr>
            <p:ph type="title" idx="3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/ NMF</a:t>
            </a:r>
            <a:endParaRPr dirty="0"/>
          </a:p>
        </p:txBody>
      </p:sp>
      <p:sp>
        <p:nvSpPr>
          <p:cNvPr id="9981" name="Google Shape;9981;p53"/>
          <p:cNvSpPr txBox="1">
            <a:spLocks noGrp="1"/>
          </p:cNvSpPr>
          <p:nvPr>
            <p:ph type="subTitle" idx="4"/>
          </p:nvPr>
        </p:nvSpPr>
        <p:spPr>
          <a:xfrm>
            <a:off x="3364238" y="3622175"/>
            <a:ext cx="229081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transform, then NMF transform, calculate cosine similarity</a:t>
            </a:r>
            <a:endParaRPr dirty="0"/>
          </a:p>
        </p:txBody>
      </p:sp>
      <p:sp>
        <p:nvSpPr>
          <p:cNvPr id="9982" name="Google Shape;9982;p53"/>
          <p:cNvSpPr txBox="1">
            <a:spLocks noGrp="1"/>
          </p:cNvSpPr>
          <p:nvPr>
            <p:ph type="title" idx="5"/>
          </p:nvPr>
        </p:nvSpPr>
        <p:spPr>
          <a:xfrm>
            <a:off x="6053812" y="2717030"/>
            <a:ext cx="224277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RECOMMENDATION</a:t>
            </a:r>
            <a:endParaRPr dirty="0"/>
          </a:p>
        </p:txBody>
      </p:sp>
      <p:sp>
        <p:nvSpPr>
          <p:cNvPr id="9983" name="Google Shape;9983;p53"/>
          <p:cNvSpPr txBox="1">
            <a:spLocks noGrp="1"/>
          </p:cNvSpPr>
          <p:nvPr>
            <p:ph type="subTitle" idx="6"/>
          </p:nvPr>
        </p:nvSpPr>
        <p:spPr>
          <a:xfrm>
            <a:off x="60470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Return the most similar products (with some randomness)</a:t>
            </a:r>
            <a:endParaRPr dirty="0"/>
          </a:p>
        </p:txBody>
      </p:sp>
      <p:grpSp>
        <p:nvGrpSpPr>
          <p:cNvPr id="9984" name="Google Shape;9984;p53"/>
          <p:cNvGrpSpPr/>
          <p:nvPr/>
        </p:nvGrpSpPr>
        <p:grpSpPr>
          <a:xfrm>
            <a:off x="4272397" y="1853680"/>
            <a:ext cx="475755" cy="670136"/>
            <a:chOff x="1949025" y="238200"/>
            <a:chExt cx="3702375" cy="5219125"/>
          </a:xfrm>
        </p:grpSpPr>
        <p:sp>
          <p:nvSpPr>
            <p:cNvPr id="9985" name="Google Shape;9985;p53"/>
            <p:cNvSpPr/>
            <p:nvPr/>
          </p:nvSpPr>
          <p:spPr>
            <a:xfrm>
              <a:off x="2746575" y="2375050"/>
              <a:ext cx="640200" cy="711550"/>
            </a:xfrm>
            <a:custGeom>
              <a:avLst/>
              <a:gdLst/>
              <a:ahLst/>
              <a:cxnLst/>
              <a:rect l="l" t="t" r="r" b="b"/>
              <a:pathLst>
                <a:path w="25608" h="28462" extrusionOk="0">
                  <a:moveTo>
                    <a:pt x="7764" y="6576"/>
                  </a:moveTo>
                  <a:lnTo>
                    <a:pt x="7764" y="6576"/>
                  </a:lnTo>
                  <a:cubicBezTo>
                    <a:pt x="11450" y="7587"/>
                    <a:pt x="14158" y="9447"/>
                    <a:pt x="15854" y="12089"/>
                  </a:cubicBezTo>
                  <a:cubicBezTo>
                    <a:pt x="18105" y="15612"/>
                    <a:pt x="18072" y="19755"/>
                    <a:pt x="17844" y="21908"/>
                  </a:cubicBezTo>
                  <a:cubicBezTo>
                    <a:pt x="14158" y="20896"/>
                    <a:pt x="11450" y="19037"/>
                    <a:pt x="9754" y="16362"/>
                  </a:cubicBezTo>
                  <a:cubicBezTo>
                    <a:pt x="7503" y="12839"/>
                    <a:pt x="7536" y="8697"/>
                    <a:pt x="7764" y="6576"/>
                  </a:cubicBezTo>
                  <a:close/>
                  <a:moveTo>
                    <a:pt x="6415" y="1"/>
                  </a:moveTo>
                  <a:cubicBezTo>
                    <a:pt x="5052" y="1"/>
                    <a:pt x="2846" y="519"/>
                    <a:pt x="1958" y="3706"/>
                  </a:cubicBezTo>
                  <a:cubicBezTo>
                    <a:pt x="1697" y="4586"/>
                    <a:pt x="1" y="12644"/>
                    <a:pt x="4535" y="19722"/>
                  </a:cubicBezTo>
                  <a:cubicBezTo>
                    <a:pt x="7373" y="24191"/>
                    <a:pt x="11940" y="27094"/>
                    <a:pt x="18072" y="28334"/>
                  </a:cubicBezTo>
                  <a:cubicBezTo>
                    <a:pt x="18216" y="28363"/>
                    <a:pt x="18603" y="28462"/>
                    <a:pt x="19136" y="28462"/>
                  </a:cubicBezTo>
                  <a:cubicBezTo>
                    <a:pt x="19808" y="28462"/>
                    <a:pt x="20714" y="28304"/>
                    <a:pt x="21660" y="27649"/>
                  </a:cubicBezTo>
                  <a:cubicBezTo>
                    <a:pt x="22672" y="26964"/>
                    <a:pt x="23389" y="25952"/>
                    <a:pt x="23683" y="24778"/>
                  </a:cubicBezTo>
                  <a:cubicBezTo>
                    <a:pt x="23878" y="23897"/>
                    <a:pt x="25607" y="15808"/>
                    <a:pt x="21106" y="8762"/>
                  </a:cubicBezTo>
                  <a:cubicBezTo>
                    <a:pt x="18235" y="4293"/>
                    <a:pt x="13668" y="1390"/>
                    <a:pt x="7536" y="118"/>
                  </a:cubicBezTo>
                  <a:cubicBezTo>
                    <a:pt x="7437" y="98"/>
                    <a:pt x="7005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53"/>
            <p:cNvSpPr/>
            <p:nvPr/>
          </p:nvSpPr>
          <p:spPr>
            <a:xfrm>
              <a:off x="3414475" y="2420300"/>
              <a:ext cx="1278725" cy="665550"/>
            </a:xfrm>
            <a:custGeom>
              <a:avLst/>
              <a:gdLst/>
              <a:ahLst/>
              <a:cxnLst/>
              <a:rect l="l" t="t" r="r" b="b"/>
              <a:pathLst>
                <a:path w="51149" h="26622" extrusionOk="0">
                  <a:moveTo>
                    <a:pt x="19442" y="8615"/>
                  </a:moveTo>
                  <a:cubicBezTo>
                    <a:pt x="20844" y="8615"/>
                    <a:pt x="22084" y="8779"/>
                    <a:pt x="22965" y="8974"/>
                  </a:cubicBezTo>
                  <a:cubicBezTo>
                    <a:pt x="21627" y="12530"/>
                    <a:pt x="19540" y="15074"/>
                    <a:pt x="16734" y="16542"/>
                  </a:cubicBezTo>
                  <a:cubicBezTo>
                    <a:pt x="14875" y="17521"/>
                    <a:pt x="12722" y="18010"/>
                    <a:pt x="10308" y="18010"/>
                  </a:cubicBezTo>
                  <a:cubicBezTo>
                    <a:pt x="8906" y="18010"/>
                    <a:pt x="7666" y="17847"/>
                    <a:pt x="6785" y="17684"/>
                  </a:cubicBezTo>
                  <a:cubicBezTo>
                    <a:pt x="8123" y="14096"/>
                    <a:pt x="10210" y="11551"/>
                    <a:pt x="13016" y="10083"/>
                  </a:cubicBezTo>
                  <a:cubicBezTo>
                    <a:pt x="14875" y="9105"/>
                    <a:pt x="17028" y="8615"/>
                    <a:pt x="19442" y="8615"/>
                  </a:cubicBezTo>
                  <a:close/>
                  <a:moveTo>
                    <a:pt x="44559" y="6397"/>
                  </a:moveTo>
                  <a:lnTo>
                    <a:pt x="44559" y="6397"/>
                  </a:lnTo>
                  <a:cubicBezTo>
                    <a:pt x="44592" y="10214"/>
                    <a:pt x="43515" y="13313"/>
                    <a:pt x="41428" y="15661"/>
                  </a:cubicBezTo>
                  <a:cubicBezTo>
                    <a:pt x="38655" y="18793"/>
                    <a:pt x="34643" y="19869"/>
                    <a:pt x="32522" y="20261"/>
                  </a:cubicBezTo>
                  <a:cubicBezTo>
                    <a:pt x="32522" y="16412"/>
                    <a:pt x="33566" y="13313"/>
                    <a:pt x="35654" y="10964"/>
                  </a:cubicBezTo>
                  <a:cubicBezTo>
                    <a:pt x="38427" y="7833"/>
                    <a:pt x="42439" y="6756"/>
                    <a:pt x="44559" y="6397"/>
                  </a:cubicBezTo>
                  <a:close/>
                  <a:moveTo>
                    <a:pt x="45918" y="0"/>
                  </a:moveTo>
                  <a:cubicBezTo>
                    <a:pt x="45857" y="0"/>
                    <a:pt x="45795" y="1"/>
                    <a:pt x="45733" y="4"/>
                  </a:cubicBezTo>
                  <a:cubicBezTo>
                    <a:pt x="44820" y="36"/>
                    <a:pt x="36600" y="558"/>
                    <a:pt x="31022" y="6821"/>
                  </a:cubicBezTo>
                  <a:cubicBezTo>
                    <a:pt x="30467" y="7441"/>
                    <a:pt x="29978" y="8093"/>
                    <a:pt x="29521" y="8779"/>
                  </a:cubicBezTo>
                  <a:cubicBezTo>
                    <a:pt x="29945" y="6462"/>
                    <a:pt x="28608" y="4179"/>
                    <a:pt x="26325" y="3429"/>
                  </a:cubicBezTo>
                  <a:cubicBezTo>
                    <a:pt x="26031" y="3298"/>
                    <a:pt x="23193" y="2418"/>
                    <a:pt x="19442" y="2418"/>
                  </a:cubicBezTo>
                  <a:cubicBezTo>
                    <a:pt x="16049" y="2418"/>
                    <a:pt x="12885" y="3135"/>
                    <a:pt x="10145" y="4571"/>
                  </a:cubicBezTo>
                  <a:cubicBezTo>
                    <a:pt x="5448" y="7050"/>
                    <a:pt x="2153" y="11323"/>
                    <a:pt x="359" y="17358"/>
                  </a:cubicBezTo>
                  <a:cubicBezTo>
                    <a:pt x="0" y="18564"/>
                    <a:pt x="131" y="19837"/>
                    <a:pt x="718" y="20946"/>
                  </a:cubicBezTo>
                  <a:cubicBezTo>
                    <a:pt x="1305" y="22022"/>
                    <a:pt x="2251" y="22838"/>
                    <a:pt x="3425" y="23229"/>
                  </a:cubicBezTo>
                  <a:cubicBezTo>
                    <a:pt x="3719" y="23327"/>
                    <a:pt x="6557" y="24208"/>
                    <a:pt x="10308" y="24208"/>
                  </a:cubicBezTo>
                  <a:cubicBezTo>
                    <a:pt x="13733" y="24208"/>
                    <a:pt x="16865" y="23490"/>
                    <a:pt x="19605" y="22055"/>
                  </a:cubicBezTo>
                  <a:cubicBezTo>
                    <a:pt x="22606" y="20489"/>
                    <a:pt x="25020" y="18206"/>
                    <a:pt x="26847" y="15172"/>
                  </a:cubicBezTo>
                  <a:lnTo>
                    <a:pt x="26847" y="15172"/>
                  </a:lnTo>
                  <a:cubicBezTo>
                    <a:pt x="26357" y="17358"/>
                    <a:pt x="26194" y="19706"/>
                    <a:pt x="26390" y="22218"/>
                  </a:cubicBezTo>
                  <a:cubicBezTo>
                    <a:pt x="26488" y="23490"/>
                    <a:pt x="26944" y="24795"/>
                    <a:pt x="28021" y="25480"/>
                  </a:cubicBezTo>
                  <a:cubicBezTo>
                    <a:pt x="29813" y="26592"/>
                    <a:pt x="31137" y="26622"/>
                    <a:pt x="31327" y="26622"/>
                  </a:cubicBezTo>
                  <a:cubicBezTo>
                    <a:pt x="31338" y="26622"/>
                    <a:pt x="31345" y="26622"/>
                    <a:pt x="31348" y="26622"/>
                  </a:cubicBezTo>
                  <a:cubicBezTo>
                    <a:pt x="32261" y="26589"/>
                    <a:pt x="40482" y="26067"/>
                    <a:pt x="46060" y="19804"/>
                  </a:cubicBezTo>
                  <a:cubicBezTo>
                    <a:pt x="49583" y="15857"/>
                    <a:pt x="51148" y="10670"/>
                    <a:pt x="50692" y="4407"/>
                  </a:cubicBezTo>
                  <a:cubicBezTo>
                    <a:pt x="50501" y="1924"/>
                    <a:pt x="48414" y="0"/>
                    <a:pt x="45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53"/>
            <p:cNvSpPr/>
            <p:nvPr/>
          </p:nvSpPr>
          <p:spPr>
            <a:xfrm>
              <a:off x="2588375" y="4530875"/>
              <a:ext cx="2423675" cy="616550"/>
            </a:xfrm>
            <a:custGeom>
              <a:avLst/>
              <a:gdLst/>
              <a:ahLst/>
              <a:cxnLst/>
              <a:rect l="l" t="t" r="r" b="b"/>
              <a:pathLst>
                <a:path w="96947" h="24662" extrusionOk="0">
                  <a:moveTo>
                    <a:pt x="88074" y="6199"/>
                  </a:moveTo>
                  <a:cubicBezTo>
                    <a:pt x="88759" y="6199"/>
                    <a:pt x="89411" y="6492"/>
                    <a:pt x="89901" y="7014"/>
                  </a:cubicBezTo>
                  <a:cubicBezTo>
                    <a:pt x="90357" y="7536"/>
                    <a:pt x="90553" y="8221"/>
                    <a:pt x="90488" y="8906"/>
                  </a:cubicBezTo>
                  <a:lnTo>
                    <a:pt x="89575" y="16311"/>
                  </a:lnTo>
                  <a:cubicBezTo>
                    <a:pt x="89444" y="17518"/>
                    <a:pt x="88400" y="18431"/>
                    <a:pt x="87193" y="18431"/>
                  </a:cubicBezTo>
                  <a:lnTo>
                    <a:pt x="9754" y="18431"/>
                  </a:lnTo>
                  <a:cubicBezTo>
                    <a:pt x="8547" y="18431"/>
                    <a:pt x="7503" y="17518"/>
                    <a:pt x="7373" y="16311"/>
                  </a:cubicBezTo>
                  <a:lnTo>
                    <a:pt x="6459" y="8906"/>
                  </a:lnTo>
                  <a:cubicBezTo>
                    <a:pt x="6394" y="8221"/>
                    <a:pt x="6590" y="7536"/>
                    <a:pt x="7046" y="7014"/>
                  </a:cubicBezTo>
                  <a:cubicBezTo>
                    <a:pt x="7536" y="6492"/>
                    <a:pt x="8188" y="6199"/>
                    <a:pt x="8873" y="6199"/>
                  </a:cubicBezTo>
                  <a:close/>
                  <a:moveTo>
                    <a:pt x="8873" y="1"/>
                  </a:moveTo>
                  <a:cubicBezTo>
                    <a:pt x="6394" y="1"/>
                    <a:pt x="4045" y="1045"/>
                    <a:pt x="2414" y="2904"/>
                  </a:cubicBezTo>
                  <a:cubicBezTo>
                    <a:pt x="783" y="4731"/>
                    <a:pt x="0" y="7210"/>
                    <a:pt x="294" y="9656"/>
                  </a:cubicBezTo>
                  <a:lnTo>
                    <a:pt x="1207" y="17061"/>
                  </a:lnTo>
                  <a:cubicBezTo>
                    <a:pt x="1729" y="21367"/>
                    <a:pt x="5415" y="24662"/>
                    <a:pt x="9754" y="24662"/>
                  </a:cubicBezTo>
                  <a:lnTo>
                    <a:pt x="87193" y="24662"/>
                  </a:lnTo>
                  <a:cubicBezTo>
                    <a:pt x="91532" y="24662"/>
                    <a:pt x="95218" y="21367"/>
                    <a:pt x="95740" y="17061"/>
                  </a:cubicBezTo>
                  <a:lnTo>
                    <a:pt x="96653" y="9656"/>
                  </a:lnTo>
                  <a:cubicBezTo>
                    <a:pt x="96947" y="7210"/>
                    <a:pt x="96164" y="4731"/>
                    <a:pt x="94533" y="2904"/>
                  </a:cubicBezTo>
                  <a:cubicBezTo>
                    <a:pt x="92902" y="1045"/>
                    <a:pt x="90553" y="1"/>
                    <a:pt x="88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53"/>
            <p:cNvSpPr/>
            <p:nvPr/>
          </p:nvSpPr>
          <p:spPr>
            <a:xfrm>
              <a:off x="4451775" y="3910300"/>
              <a:ext cx="269150" cy="154975"/>
            </a:xfrm>
            <a:custGeom>
              <a:avLst/>
              <a:gdLst/>
              <a:ahLst/>
              <a:cxnLst/>
              <a:rect l="l" t="t" r="r" b="b"/>
              <a:pathLst>
                <a:path w="10766" h="6199" extrusionOk="0">
                  <a:moveTo>
                    <a:pt x="3100" y="0"/>
                  </a:moveTo>
                  <a:cubicBezTo>
                    <a:pt x="1403" y="0"/>
                    <a:pt x="1" y="1403"/>
                    <a:pt x="1" y="3099"/>
                  </a:cubicBezTo>
                  <a:cubicBezTo>
                    <a:pt x="1" y="4828"/>
                    <a:pt x="1403" y="6198"/>
                    <a:pt x="3100" y="6198"/>
                  </a:cubicBezTo>
                  <a:lnTo>
                    <a:pt x="7667" y="6198"/>
                  </a:lnTo>
                  <a:cubicBezTo>
                    <a:pt x="9363" y="6198"/>
                    <a:pt x="10765" y="4828"/>
                    <a:pt x="10765" y="3099"/>
                  </a:cubicBezTo>
                  <a:cubicBezTo>
                    <a:pt x="10765" y="1403"/>
                    <a:pt x="9363" y="0"/>
                    <a:pt x="7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53"/>
            <p:cNvSpPr/>
            <p:nvPr/>
          </p:nvSpPr>
          <p:spPr>
            <a:xfrm>
              <a:off x="3795300" y="3910300"/>
              <a:ext cx="574150" cy="154975"/>
            </a:xfrm>
            <a:custGeom>
              <a:avLst/>
              <a:gdLst/>
              <a:ahLst/>
              <a:cxnLst/>
              <a:rect l="l" t="t" r="r" b="b"/>
              <a:pathLst>
                <a:path w="22966" h="6199" extrusionOk="0">
                  <a:moveTo>
                    <a:pt x="3100" y="0"/>
                  </a:moveTo>
                  <a:cubicBezTo>
                    <a:pt x="1371" y="0"/>
                    <a:pt x="1" y="1403"/>
                    <a:pt x="1" y="3099"/>
                  </a:cubicBezTo>
                  <a:cubicBezTo>
                    <a:pt x="1" y="4828"/>
                    <a:pt x="1371" y="6198"/>
                    <a:pt x="3100" y="6198"/>
                  </a:cubicBezTo>
                  <a:lnTo>
                    <a:pt x="19834" y="6198"/>
                  </a:lnTo>
                  <a:cubicBezTo>
                    <a:pt x="21563" y="6198"/>
                    <a:pt x="22965" y="4828"/>
                    <a:pt x="22965" y="3099"/>
                  </a:cubicBezTo>
                  <a:cubicBezTo>
                    <a:pt x="22965" y="1403"/>
                    <a:pt x="21563" y="0"/>
                    <a:pt x="19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53"/>
            <p:cNvSpPr/>
            <p:nvPr/>
          </p:nvSpPr>
          <p:spPr>
            <a:xfrm>
              <a:off x="1949025" y="238200"/>
              <a:ext cx="3702375" cy="5219125"/>
            </a:xfrm>
            <a:custGeom>
              <a:avLst/>
              <a:gdLst/>
              <a:ahLst/>
              <a:cxnLst/>
              <a:rect l="l" t="t" r="r" b="b"/>
              <a:pathLst>
                <a:path w="148095" h="208765" extrusionOk="0">
                  <a:moveTo>
                    <a:pt x="70003" y="23875"/>
                  </a:moveTo>
                  <a:cubicBezTo>
                    <a:pt x="70003" y="23875"/>
                    <a:pt x="79952" y="24821"/>
                    <a:pt x="88270" y="33367"/>
                  </a:cubicBezTo>
                  <a:cubicBezTo>
                    <a:pt x="87878" y="34346"/>
                    <a:pt x="87487" y="35357"/>
                    <a:pt x="87193" y="36401"/>
                  </a:cubicBezTo>
                  <a:cubicBezTo>
                    <a:pt x="85106" y="43284"/>
                    <a:pt x="85301" y="50525"/>
                    <a:pt x="87748" y="57963"/>
                  </a:cubicBezTo>
                  <a:lnTo>
                    <a:pt x="80539" y="57963"/>
                  </a:lnTo>
                  <a:cubicBezTo>
                    <a:pt x="77505" y="55712"/>
                    <a:pt x="75026" y="52972"/>
                    <a:pt x="73134" y="49808"/>
                  </a:cubicBezTo>
                  <a:cubicBezTo>
                    <a:pt x="66219" y="38064"/>
                    <a:pt x="69840" y="24462"/>
                    <a:pt x="70003" y="23875"/>
                  </a:cubicBezTo>
                  <a:close/>
                  <a:moveTo>
                    <a:pt x="110448" y="18426"/>
                  </a:moveTo>
                  <a:cubicBezTo>
                    <a:pt x="110450" y="18426"/>
                    <a:pt x="110451" y="18427"/>
                    <a:pt x="110451" y="18427"/>
                  </a:cubicBezTo>
                  <a:cubicBezTo>
                    <a:pt x="115442" y="27430"/>
                    <a:pt x="116747" y="36009"/>
                    <a:pt x="114366" y="43936"/>
                  </a:cubicBezTo>
                  <a:cubicBezTo>
                    <a:pt x="112833" y="49057"/>
                    <a:pt x="109799" y="53755"/>
                    <a:pt x="105363" y="57963"/>
                  </a:cubicBezTo>
                  <a:lnTo>
                    <a:pt x="94337" y="57963"/>
                  </a:lnTo>
                  <a:cubicBezTo>
                    <a:pt x="85992" y="32506"/>
                    <a:pt x="110130" y="18426"/>
                    <a:pt x="110448" y="18426"/>
                  </a:cubicBezTo>
                  <a:close/>
                  <a:moveTo>
                    <a:pt x="47854" y="64160"/>
                  </a:moveTo>
                  <a:lnTo>
                    <a:pt x="50007" y="70325"/>
                  </a:lnTo>
                  <a:cubicBezTo>
                    <a:pt x="48506" y="70652"/>
                    <a:pt x="47071" y="71271"/>
                    <a:pt x="45831" y="72185"/>
                  </a:cubicBezTo>
                  <a:cubicBezTo>
                    <a:pt x="45799" y="72054"/>
                    <a:pt x="45766" y="71956"/>
                    <a:pt x="45734" y="71826"/>
                  </a:cubicBezTo>
                  <a:lnTo>
                    <a:pt x="43059" y="64160"/>
                  </a:lnTo>
                  <a:close/>
                  <a:moveTo>
                    <a:pt x="122488" y="76262"/>
                  </a:moveTo>
                  <a:cubicBezTo>
                    <a:pt x="125359" y="76262"/>
                    <a:pt x="127707" y="78546"/>
                    <a:pt x="127805" y="81384"/>
                  </a:cubicBezTo>
                  <a:lnTo>
                    <a:pt x="123760" y="114754"/>
                  </a:lnTo>
                  <a:cubicBezTo>
                    <a:pt x="123612" y="114731"/>
                    <a:pt x="122940" y="114620"/>
                    <a:pt x="121993" y="114620"/>
                  </a:cubicBezTo>
                  <a:cubicBezTo>
                    <a:pt x="120235" y="114620"/>
                    <a:pt x="117531" y="115002"/>
                    <a:pt x="115475" y="117037"/>
                  </a:cubicBezTo>
                  <a:cubicBezTo>
                    <a:pt x="113485" y="115504"/>
                    <a:pt x="111038" y="114656"/>
                    <a:pt x="108494" y="114656"/>
                  </a:cubicBezTo>
                  <a:cubicBezTo>
                    <a:pt x="105917" y="114656"/>
                    <a:pt x="103471" y="115504"/>
                    <a:pt x="101481" y="117037"/>
                  </a:cubicBezTo>
                  <a:cubicBezTo>
                    <a:pt x="99491" y="115504"/>
                    <a:pt x="97045" y="114656"/>
                    <a:pt x="94500" y="114656"/>
                  </a:cubicBezTo>
                  <a:cubicBezTo>
                    <a:pt x="91923" y="114656"/>
                    <a:pt x="89477" y="115504"/>
                    <a:pt x="87487" y="117037"/>
                  </a:cubicBezTo>
                  <a:cubicBezTo>
                    <a:pt x="85497" y="115504"/>
                    <a:pt x="83051" y="114656"/>
                    <a:pt x="80474" y="114656"/>
                  </a:cubicBezTo>
                  <a:cubicBezTo>
                    <a:pt x="77929" y="114656"/>
                    <a:pt x="75483" y="115504"/>
                    <a:pt x="73493" y="117037"/>
                  </a:cubicBezTo>
                  <a:cubicBezTo>
                    <a:pt x="71503" y="115504"/>
                    <a:pt x="69057" y="114656"/>
                    <a:pt x="66480" y="114656"/>
                  </a:cubicBezTo>
                  <a:cubicBezTo>
                    <a:pt x="63935" y="114656"/>
                    <a:pt x="61489" y="115504"/>
                    <a:pt x="59499" y="117037"/>
                  </a:cubicBezTo>
                  <a:cubicBezTo>
                    <a:pt x="57509" y="115504"/>
                    <a:pt x="55063" y="114656"/>
                    <a:pt x="52486" y="114656"/>
                  </a:cubicBezTo>
                  <a:cubicBezTo>
                    <a:pt x="49941" y="114656"/>
                    <a:pt x="47495" y="115504"/>
                    <a:pt x="45505" y="117037"/>
                  </a:cubicBezTo>
                  <a:cubicBezTo>
                    <a:pt x="43515" y="115504"/>
                    <a:pt x="41069" y="114656"/>
                    <a:pt x="38492" y="114656"/>
                  </a:cubicBezTo>
                  <a:cubicBezTo>
                    <a:pt x="35915" y="114656"/>
                    <a:pt x="33468" y="115504"/>
                    <a:pt x="31511" y="117037"/>
                  </a:cubicBezTo>
                  <a:cubicBezTo>
                    <a:pt x="29116" y="115002"/>
                    <a:pt x="26500" y="114620"/>
                    <a:pt x="24845" y="114620"/>
                  </a:cubicBezTo>
                  <a:cubicBezTo>
                    <a:pt x="23954" y="114620"/>
                    <a:pt x="23342" y="114731"/>
                    <a:pt x="23193" y="114754"/>
                  </a:cubicBezTo>
                  <a:lnTo>
                    <a:pt x="19181" y="81384"/>
                  </a:lnTo>
                  <a:cubicBezTo>
                    <a:pt x="19279" y="78546"/>
                    <a:pt x="21627" y="76262"/>
                    <a:pt x="24498" y="76262"/>
                  </a:cubicBezTo>
                  <a:cubicBezTo>
                    <a:pt x="26292" y="76262"/>
                    <a:pt x="27923" y="77143"/>
                    <a:pt x="28934" y="78611"/>
                  </a:cubicBezTo>
                  <a:cubicBezTo>
                    <a:pt x="29489" y="79459"/>
                    <a:pt x="30467" y="79981"/>
                    <a:pt x="31511" y="79981"/>
                  </a:cubicBezTo>
                  <a:cubicBezTo>
                    <a:pt x="32522" y="79981"/>
                    <a:pt x="33501" y="79459"/>
                    <a:pt x="34088" y="78611"/>
                  </a:cubicBezTo>
                  <a:cubicBezTo>
                    <a:pt x="35067" y="77143"/>
                    <a:pt x="36730" y="76262"/>
                    <a:pt x="38492" y="76262"/>
                  </a:cubicBezTo>
                  <a:cubicBezTo>
                    <a:pt x="40286" y="76262"/>
                    <a:pt x="41917" y="77143"/>
                    <a:pt x="42928" y="78611"/>
                  </a:cubicBezTo>
                  <a:cubicBezTo>
                    <a:pt x="43515" y="79459"/>
                    <a:pt x="44461" y="79981"/>
                    <a:pt x="45505" y="79981"/>
                  </a:cubicBezTo>
                  <a:cubicBezTo>
                    <a:pt x="46549" y="79981"/>
                    <a:pt x="47495" y="79459"/>
                    <a:pt x="48082" y="78611"/>
                  </a:cubicBezTo>
                  <a:cubicBezTo>
                    <a:pt x="49061" y="77143"/>
                    <a:pt x="50724" y="76262"/>
                    <a:pt x="52486" y="76262"/>
                  </a:cubicBezTo>
                  <a:cubicBezTo>
                    <a:pt x="54280" y="76262"/>
                    <a:pt x="55944" y="77143"/>
                    <a:pt x="56922" y="78611"/>
                  </a:cubicBezTo>
                  <a:cubicBezTo>
                    <a:pt x="57509" y="79459"/>
                    <a:pt x="58455" y="79981"/>
                    <a:pt x="59499" y="79981"/>
                  </a:cubicBezTo>
                  <a:cubicBezTo>
                    <a:pt x="60543" y="79981"/>
                    <a:pt x="61489" y="79459"/>
                    <a:pt x="62076" y="78611"/>
                  </a:cubicBezTo>
                  <a:cubicBezTo>
                    <a:pt x="63055" y="77143"/>
                    <a:pt x="64718" y="76262"/>
                    <a:pt x="66480" y="76262"/>
                  </a:cubicBezTo>
                  <a:cubicBezTo>
                    <a:pt x="68274" y="76262"/>
                    <a:pt x="69937" y="77143"/>
                    <a:pt x="70916" y="78611"/>
                  </a:cubicBezTo>
                  <a:cubicBezTo>
                    <a:pt x="71503" y="79459"/>
                    <a:pt x="72449" y="79981"/>
                    <a:pt x="73493" y="79981"/>
                  </a:cubicBezTo>
                  <a:cubicBezTo>
                    <a:pt x="74537" y="79981"/>
                    <a:pt x="75483" y="79459"/>
                    <a:pt x="76070" y="78611"/>
                  </a:cubicBezTo>
                  <a:cubicBezTo>
                    <a:pt x="77049" y="77143"/>
                    <a:pt x="78712" y="76262"/>
                    <a:pt x="80506" y="76262"/>
                  </a:cubicBezTo>
                  <a:cubicBezTo>
                    <a:pt x="82268" y="76262"/>
                    <a:pt x="83931" y="77143"/>
                    <a:pt x="84910" y="78611"/>
                  </a:cubicBezTo>
                  <a:cubicBezTo>
                    <a:pt x="85497" y="79459"/>
                    <a:pt x="86443" y="79981"/>
                    <a:pt x="87487" y="79981"/>
                  </a:cubicBezTo>
                  <a:cubicBezTo>
                    <a:pt x="88531" y="79981"/>
                    <a:pt x="89477" y="79459"/>
                    <a:pt x="90064" y="78611"/>
                  </a:cubicBezTo>
                  <a:cubicBezTo>
                    <a:pt x="91043" y="77143"/>
                    <a:pt x="92706" y="76262"/>
                    <a:pt x="94500" y="76262"/>
                  </a:cubicBezTo>
                  <a:cubicBezTo>
                    <a:pt x="96262" y="76262"/>
                    <a:pt x="97925" y="77143"/>
                    <a:pt x="98904" y="78611"/>
                  </a:cubicBezTo>
                  <a:cubicBezTo>
                    <a:pt x="99491" y="79459"/>
                    <a:pt x="100437" y="79981"/>
                    <a:pt x="101481" y="79981"/>
                  </a:cubicBezTo>
                  <a:cubicBezTo>
                    <a:pt x="102525" y="79981"/>
                    <a:pt x="103471" y="79459"/>
                    <a:pt x="104058" y="78611"/>
                  </a:cubicBezTo>
                  <a:cubicBezTo>
                    <a:pt x="105069" y="77143"/>
                    <a:pt x="106700" y="76262"/>
                    <a:pt x="108494" y="76262"/>
                  </a:cubicBezTo>
                  <a:cubicBezTo>
                    <a:pt x="110256" y="76262"/>
                    <a:pt x="111919" y="77143"/>
                    <a:pt x="112898" y="78611"/>
                  </a:cubicBezTo>
                  <a:cubicBezTo>
                    <a:pt x="113485" y="79459"/>
                    <a:pt x="114431" y="79981"/>
                    <a:pt x="115475" y="79981"/>
                  </a:cubicBezTo>
                  <a:cubicBezTo>
                    <a:pt x="116519" y="79981"/>
                    <a:pt x="117497" y="79459"/>
                    <a:pt x="118052" y="78611"/>
                  </a:cubicBezTo>
                  <a:cubicBezTo>
                    <a:pt x="119063" y="77143"/>
                    <a:pt x="120694" y="76262"/>
                    <a:pt x="122488" y="76262"/>
                  </a:cubicBezTo>
                  <a:close/>
                  <a:moveTo>
                    <a:pt x="24961" y="120801"/>
                  </a:moveTo>
                  <a:cubicBezTo>
                    <a:pt x="26010" y="120801"/>
                    <a:pt x="27659" y="121173"/>
                    <a:pt x="28934" y="123235"/>
                  </a:cubicBezTo>
                  <a:cubicBezTo>
                    <a:pt x="29456" y="124116"/>
                    <a:pt x="30467" y="124605"/>
                    <a:pt x="31511" y="124605"/>
                  </a:cubicBezTo>
                  <a:cubicBezTo>
                    <a:pt x="32522" y="124605"/>
                    <a:pt x="33501" y="124083"/>
                    <a:pt x="34088" y="123235"/>
                  </a:cubicBezTo>
                  <a:cubicBezTo>
                    <a:pt x="35067" y="121767"/>
                    <a:pt x="36730" y="120886"/>
                    <a:pt x="38492" y="120886"/>
                  </a:cubicBezTo>
                  <a:cubicBezTo>
                    <a:pt x="40286" y="120886"/>
                    <a:pt x="41917" y="121767"/>
                    <a:pt x="42928" y="123235"/>
                  </a:cubicBezTo>
                  <a:cubicBezTo>
                    <a:pt x="43483" y="124083"/>
                    <a:pt x="44461" y="124605"/>
                    <a:pt x="45505" y="124605"/>
                  </a:cubicBezTo>
                  <a:cubicBezTo>
                    <a:pt x="46549" y="124605"/>
                    <a:pt x="47495" y="124083"/>
                    <a:pt x="48082" y="123235"/>
                  </a:cubicBezTo>
                  <a:cubicBezTo>
                    <a:pt x="49061" y="121767"/>
                    <a:pt x="50724" y="120886"/>
                    <a:pt x="52486" y="120886"/>
                  </a:cubicBezTo>
                  <a:cubicBezTo>
                    <a:pt x="54280" y="120886"/>
                    <a:pt x="55911" y="121767"/>
                    <a:pt x="56922" y="123235"/>
                  </a:cubicBezTo>
                  <a:cubicBezTo>
                    <a:pt x="57509" y="124083"/>
                    <a:pt x="58455" y="124605"/>
                    <a:pt x="59499" y="124605"/>
                  </a:cubicBezTo>
                  <a:cubicBezTo>
                    <a:pt x="60543" y="124605"/>
                    <a:pt x="61489" y="124083"/>
                    <a:pt x="62076" y="123235"/>
                  </a:cubicBezTo>
                  <a:cubicBezTo>
                    <a:pt x="63055" y="121767"/>
                    <a:pt x="64718" y="120886"/>
                    <a:pt x="66480" y="120886"/>
                  </a:cubicBezTo>
                  <a:cubicBezTo>
                    <a:pt x="68274" y="120886"/>
                    <a:pt x="69937" y="121767"/>
                    <a:pt x="70916" y="123235"/>
                  </a:cubicBezTo>
                  <a:cubicBezTo>
                    <a:pt x="71503" y="124083"/>
                    <a:pt x="72449" y="124605"/>
                    <a:pt x="73493" y="124605"/>
                  </a:cubicBezTo>
                  <a:cubicBezTo>
                    <a:pt x="74537" y="124605"/>
                    <a:pt x="75483" y="124083"/>
                    <a:pt x="76070" y="123235"/>
                  </a:cubicBezTo>
                  <a:cubicBezTo>
                    <a:pt x="77049" y="121767"/>
                    <a:pt x="78712" y="120886"/>
                    <a:pt x="80474" y="120886"/>
                  </a:cubicBezTo>
                  <a:cubicBezTo>
                    <a:pt x="82268" y="120886"/>
                    <a:pt x="83931" y="121767"/>
                    <a:pt x="84910" y="123235"/>
                  </a:cubicBezTo>
                  <a:cubicBezTo>
                    <a:pt x="85497" y="124083"/>
                    <a:pt x="86443" y="124605"/>
                    <a:pt x="87487" y="124605"/>
                  </a:cubicBezTo>
                  <a:cubicBezTo>
                    <a:pt x="88531" y="124605"/>
                    <a:pt x="89477" y="124083"/>
                    <a:pt x="90064" y="123235"/>
                  </a:cubicBezTo>
                  <a:cubicBezTo>
                    <a:pt x="91043" y="121767"/>
                    <a:pt x="92706" y="120886"/>
                    <a:pt x="94500" y="120886"/>
                  </a:cubicBezTo>
                  <a:cubicBezTo>
                    <a:pt x="96262" y="120886"/>
                    <a:pt x="97925" y="121767"/>
                    <a:pt x="98904" y="123235"/>
                  </a:cubicBezTo>
                  <a:cubicBezTo>
                    <a:pt x="99491" y="124083"/>
                    <a:pt x="100437" y="124605"/>
                    <a:pt x="101481" y="124605"/>
                  </a:cubicBezTo>
                  <a:cubicBezTo>
                    <a:pt x="102525" y="124605"/>
                    <a:pt x="103471" y="124083"/>
                    <a:pt x="104058" y="123235"/>
                  </a:cubicBezTo>
                  <a:cubicBezTo>
                    <a:pt x="105069" y="121767"/>
                    <a:pt x="106700" y="120886"/>
                    <a:pt x="108494" y="120886"/>
                  </a:cubicBezTo>
                  <a:cubicBezTo>
                    <a:pt x="110256" y="120886"/>
                    <a:pt x="111919" y="121767"/>
                    <a:pt x="112898" y="123235"/>
                  </a:cubicBezTo>
                  <a:cubicBezTo>
                    <a:pt x="113485" y="124083"/>
                    <a:pt x="114431" y="124605"/>
                    <a:pt x="115475" y="124605"/>
                  </a:cubicBezTo>
                  <a:cubicBezTo>
                    <a:pt x="116519" y="124605"/>
                    <a:pt x="117432" y="124083"/>
                    <a:pt x="118052" y="123235"/>
                  </a:cubicBezTo>
                  <a:cubicBezTo>
                    <a:pt x="119593" y="121172"/>
                    <a:pt x="121428" y="120867"/>
                    <a:pt x="122377" y="120867"/>
                  </a:cubicBezTo>
                  <a:cubicBezTo>
                    <a:pt x="122734" y="120867"/>
                    <a:pt x="122965" y="120910"/>
                    <a:pt x="123010" y="120919"/>
                  </a:cubicBezTo>
                  <a:lnTo>
                    <a:pt x="118639" y="157094"/>
                  </a:lnTo>
                  <a:cubicBezTo>
                    <a:pt x="118508" y="158334"/>
                    <a:pt x="117432" y="159312"/>
                    <a:pt x="116160" y="159312"/>
                  </a:cubicBezTo>
                  <a:lnTo>
                    <a:pt x="30794" y="159312"/>
                  </a:lnTo>
                  <a:cubicBezTo>
                    <a:pt x="29521" y="159312"/>
                    <a:pt x="28445" y="158334"/>
                    <a:pt x="28282" y="157094"/>
                  </a:cubicBezTo>
                  <a:lnTo>
                    <a:pt x="23943" y="120919"/>
                  </a:lnTo>
                  <a:cubicBezTo>
                    <a:pt x="24012" y="120907"/>
                    <a:pt x="24401" y="120801"/>
                    <a:pt x="24961" y="120801"/>
                  </a:cubicBezTo>
                  <a:close/>
                  <a:moveTo>
                    <a:pt x="133611" y="64160"/>
                  </a:moveTo>
                  <a:cubicBezTo>
                    <a:pt x="135862" y="64160"/>
                    <a:pt x="138015" y="65139"/>
                    <a:pt x="139516" y="66835"/>
                  </a:cubicBezTo>
                  <a:cubicBezTo>
                    <a:pt x="141016" y="68499"/>
                    <a:pt x="141701" y="70749"/>
                    <a:pt x="141440" y="73000"/>
                  </a:cubicBezTo>
                  <a:lnTo>
                    <a:pt x="126631" y="195618"/>
                  </a:lnTo>
                  <a:cubicBezTo>
                    <a:pt x="126141" y="199565"/>
                    <a:pt x="122782" y="202566"/>
                    <a:pt x="118802" y="202566"/>
                  </a:cubicBezTo>
                  <a:lnTo>
                    <a:pt x="29293" y="202566"/>
                  </a:lnTo>
                  <a:cubicBezTo>
                    <a:pt x="25313" y="202566"/>
                    <a:pt x="21954" y="199565"/>
                    <a:pt x="21464" y="195618"/>
                  </a:cubicBezTo>
                  <a:lnTo>
                    <a:pt x="6655" y="73000"/>
                  </a:lnTo>
                  <a:cubicBezTo>
                    <a:pt x="6394" y="70749"/>
                    <a:pt x="7079" y="68499"/>
                    <a:pt x="8580" y="66835"/>
                  </a:cubicBezTo>
                  <a:cubicBezTo>
                    <a:pt x="10080" y="65139"/>
                    <a:pt x="12233" y="64160"/>
                    <a:pt x="14484" y="64160"/>
                  </a:cubicBezTo>
                  <a:lnTo>
                    <a:pt x="36469" y="64160"/>
                  </a:lnTo>
                  <a:lnTo>
                    <a:pt x="38525" y="70032"/>
                  </a:lnTo>
                  <a:lnTo>
                    <a:pt x="38492" y="70032"/>
                  </a:lnTo>
                  <a:cubicBezTo>
                    <a:pt x="35948" y="70032"/>
                    <a:pt x="33501" y="70880"/>
                    <a:pt x="31511" y="72413"/>
                  </a:cubicBezTo>
                  <a:cubicBezTo>
                    <a:pt x="29521" y="70880"/>
                    <a:pt x="27075" y="70032"/>
                    <a:pt x="24498" y="70032"/>
                  </a:cubicBezTo>
                  <a:cubicBezTo>
                    <a:pt x="18137" y="70032"/>
                    <a:pt x="12983" y="75218"/>
                    <a:pt x="12983" y="81579"/>
                  </a:cubicBezTo>
                  <a:cubicBezTo>
                    <a:pt x="12983" y="81677"/>
                    <a:pt x="12983" y="81808"/>
                    <a:pt x="13016" y="81938"/>
                  </a:cubicBezTo>
                  <a:lnTo>
                    <a:pt x="22117" y="157845"/>
                  </a:lnTo>
                  <a:cubicBezTo>
                    <a:pt x="22671" y="162216"/>
                    <a:pt x="26390" y="165510"/>
                    <a:pt x="30794" y="165510"/>
                  </a:cubicBezTo>
                  <a:lnTo>
                    <a:pt x="116160" y="165510"/>
                  </a:lnTo>
                  <a:cubicBezTo>
                    <a:pt x="120563" y="165510"/>
                    <a:pt x="124282" y="162216"/>
                    <a:pt x="124804" y="157845"/>
                  </a:cubicBezTo>
                  <a:lnTo>
                    <a:pt x="133970" y="81938"/>
                  </a:lnTo>
                  <a:cubicBezTo>
                    <a:pt x="134003" y="81808"/>
                    <a:pt x="134003" y="81677"/>
                    <a:pt x="134003" y="81579"/>
                  </a:cubicBezTo>
                  <a:cubicBezTo>
                    <a:pt x="134003" y="75218"/>
                    <a:pt x="128849" y="70032"/>
                    <a:pt x="122488" y="70032"/>
                  </a:cubicBezTo>
                  <a:cubicBezTo>
                    <a:pt x="119911" y="70032"/>
                    <a:pt x="117465" y="70880"/>
                    <a:pt x="115475" y="72413"/>
                  </a:cubicBezTo>
                  <a:cubicBezTo>
                    <a:pt x="113485" y="70880"/>
                    <a:pt x="111038" y="70032"/>
                    <a:pt x="108494" y="70032"/>
                  </a:cubicBezTo>
                  <a:cubicBezTo>
                    <a:pt x="105917" y="70032"/>
                    <a:pt x="103471" y="70880"/>
                    <a:pt x="101481" y="72413"/>
                  </a:cubicBezTo>
                  <a:cubicBezTo>
                    <a:pt x="99491" y="70880"/>
                    <a:pt x="97045" y="70032"/>
                    <a:pt x="94500" y="70032"/>
                  </a:cubicBezTo>
                  <a:cubicBezTo>
                    <a:pt x="91923" y="70032"/>
                    <a:pt x="89477" y="70880"/>
                    <a:pt x="87487" y="72413"/>
                  </a:cubicBezTo>
                  <a:cubicBezTo>
                    <a:pt x="85497" y="70880"/>
                    <a:pt x="83051" y="70032"/>
                    <a:pt x="80506" y="70032"/>
                  </a:cubicBezTo>
                  <a:cubicBezTo>
                    <a:pt x="77929" y="70032"/>
                    <a:pt x="75483" y="70880"/>
                    <a:pt x="73493" y="72413"/>
                  </a:cubicBezTo>
                  <a:cubicBezTo>
                    <a:pt x="71503" y="70880"/>
                    <a:pt x="69057" y="70032"/>
                    <a:pt x="66480" y="70032"/>
                  </a:cubicBezTo>
                  <a:cubicBezTo>
                    <a:pt x="63935" y="70032"/>
                    <a:pt x="61489" y="70880"/>
                    <a:pt x="59499" y="72413"/>
                  </a:cubicBezTo>
                  <a:cubicBezTo>
                    <a:pt x="58684" y="71761"/>
                    <a:pt x="57770" y="71271"/>
                    <a:pt x="56792" y="70880"/>
                  </a:cubicBezTo>
                  <a:lnTo>
                    <a:pt x="54443" y="64160"/>
                  </a:lnTo>
                  <a:close/>
                  <a:moveTo>
                    <a:pt x="25948" y="1"/>
                  </a:moveTo>
                  <a:cubicBezTo>
                    <a:pt x="25013" y="1"/>
                    <a:pt x="24062" y="157"/>
                    <a:pt x="23128" y="486"/>
                  </a:cubicBezTo>
                  <a:cubicBezTo>
                    <a:pt x="21008" y="1237"/>
                    <a:pt x="19279" y="2770"/>
                    <a:pt x="18300" y="4792"/>
                  </a:cubicBezTo>
                  <a:cubicBezTo>
                    <a:pt x="17322" y="6847"/>
                    <a:pt x="17191" y="9163"/>
                    <a:pt x="17941" y="11283"/>
                  </a:cubicBezTo>
                  <a:lnTo>
                    <a:pt x="21432" y="21298"/>
                  </a:lnTo>
                  <a:cubicBezTo>
                    <a:pt x="21897" y="22564"/>
                    <a:pt x="23099" y="23360"/>
                    <a:pt x="24390" y="23360"/>
                  </a:cubicBezTo>
                  <a:cubicBezTo>
                    <a:pt x="24728" y="23360"/>
                    <a:pt x="25073" y="23305"/>
                    <a:pt x="25411" y="23190"/>
                  </a:cubicBezTo>
                  <a:cubicBezTo>
                    <a:pt x="27010" y="22635"/>
                    <a:pt x="27858" y="20841"/>
                    <a:pt x="27303" y="19243"/>
                  </a:cubicBezTo>
                  <a:lnTo>
                    <a:pt x="23813" y="9228"/>
                  </a:lnTo>
                  <a:cubicBezTo>
                    <a:pt x="23389" y="8054"/>
                    <a:pt x="24009" y="6749"/>
                    <a:pt x="25183" y="6325"/>
                  </a:cubicBezTo>
                  <a:cubicBezTo>
                    <a:pt x="25434" y="6237"/>
                    <a:pt x="25688" y="6195"/>
                    <a:pt x="25937" y="6195"/>
                  </a:cubicBezTo>
                  <a:cubicBezTo>
                    <a:pt x="26883" y="6195"/>
                    <a:pt x="27750" y="6798"/>
                    <a:pt x="28086" y="7728"/>
                  </a:cubicBezTo>
                  <a:lnTo>
                    <a:pt x="45701" y="57963"/>
                  </a:lnTo>
                  <a:lnTo>
                    <a:pt x="40873" y="57963"/>
                  </a:lnTo>
                  <a:lnTo>
                    <a:pt x="31022" y="29812"/>
                  </a:lnTo>
                  <a:cubicBezTo>
                    <a:pt x="30557" y="28545"/>
                    <a:pt x="29354" y="27750"/>
                    <a:pt x="28080" y="27750"/>
                  </a:cubicBezTo>
                  <a:cubicBezTo>
                    <a:pt x="27746" y="27750"/>
                    <a:pt x="27407" y="27804"/>
                    <a:pt x="27075" y="27920"/>
                  </a:cubicBezTo>
                  <a:cubicBezTo>
                    <a:pt x="25444" y="28474"/>
                    <a:pt x="24596" y="30268"/>
                    <a:pt x="25150" y="31867"/>
                  </a:cubicBezTo>
                  <a:lnTo>
                    <a:pt x="34284" y="57963"/>
                  </a:lnTo>
                  <a:lnTo>
                    <a:pt x="14484" y="57963"/>
                  </a:lnTo>
                  <a:cubicBezTo>
                    <a:pt x="10439" y="57963"/>
                    <a:pt x="6590" y="59691"/>
                    <a:pt x="3947" y="62725"/>
                  </a:cubicBezTo>
                  <a:cubicBezTo>
                    <a:pt x="1273" y="65726"/>
                    <a:pt x="0" y="69738"/>
                    <a:pt x="490" y="73751"/>
                  </a:cubicBezTo>
                  <a:lnTo>
                    <a:pt x="15299" y="196369"/>
                  </a:lnTo>
                  <a:cubicBezTo>
                    <a:pt x="16180" y="203447"/>
                    <a:pt x="22182" y="208764"/>
                    <a:pt x="29293" y="208764"/>
                  </a:cubicBezTo>
                  <a:lnTo>
                    <a:pt x="118802" y="208764"/>
                  </a:lnTo>
                  <a:cubicBezTo>
                    <a:pt x="125913" y="208764"/>
                    <a:pt x="131915" y="203447"/>
                    <a:pt x="132796" y="196369"/>
                  </a:cubicBezTo>
                  <a:lnTo>
                    <a:pt x="147605" y="73751"/>
                  </a:lnTo>
                  <a:cubicBezTo>
                    <a:pt x="148095" y="69738"/>
                    <a:pt x="146822" y="65726"/>
                    <a:pt x="144148" y="62725"/>
                  </a:cubicBezTo>
                  <a:cubicBezTo>
                    <a:pt x="141505" y="59691"/>
                    <a:pt x="137656" y="57963"/>
                    <a:pt x="133611" y="57963"/>
                  </a:cubicBezTo>
                  <a:lnTo>
                    <a:pt x="113779" y="57963"/>
                  </a:lnTo>
                  <a:cubicBezTo>
                    <a:pt x="116812" y="54179"/>
                    <a:pt x="118998" y="50101"/>
                    <a:pt x="120303" y="45730"/>
                  </a:cubicBezTo>
                  <a:cubicBezTo>
                    <a:pt x="121085" y="43186"/>
                    <a:pt x="121542" y="40641"/>
                    <a:pt x="121673" y="38032"/>
                  </a:cubicBezTo>
                  <a:cubicBezTo>
                    <a:pt x="124749" y="37272"/>
                    <a:pt x="127761" y="37028"/>
                    <a:pt x="130321" y="37028"/>
                  </a:cubicBezTo>
                  <a:cubicBezTo>
                    <a:pt x="134574" y="37028"/>
                    <a:pt x="137579" y="37702"/>
                    <a:pt x="137558" y="37803"/>
                  </a:cubicBezTo>
                  <a:cubicBezTo>
                    <a:pt x="136710" y="42860"/>
                    <a:pt x="135210" y="47296"/>
                    <a:pt x="133057" y="51014"/>
                  </a:cubicBezTo>
                  <a:cubicBezTo>
                    <a:pt x="132209" y="52515"/>
                    <a:pt x="132731" y="54407"/>
                    <a:pt x="134199" y="55255"/>
                  </a:cubicBezTo>
                  <a:cubicBezTo>
                    <a:pt x="134665" y="55533"/>
                    <a:pt x="135151" y="55648"/>
                    <a:pt x="135623" y="55648"/>
                  </a:cubicBezTo>
                  <a:cubicBezTo>
                    <a:pt x="136867" y="55648"/>
                    <a:pt x="138013" y="54847"/>
                    <a:pt x="138439" y="54113"/>
                  </a:cubicBezTo>
                  <a:cubicBezTo>
                    <a:pt x="140951" y="49742"/>
                    <a:pt x="142712" y="44621"/>
                    <a:pt x="143691" y="38815"/>
                  </a:cubicBezTo>
                  <a:cubicBezTo>
                    <a:pt x="144278" y="35324"/>
                    <a:pt x="142027" y="32030"/>
                    <a:pt x="138537" y="31345"/>
                  </a:cubicBezTo>
                  <a:cubicBezTo>
                    <a:pt x="137988" y="31247"/>
                    <a:pt x="135107" y="30713"/>
                    <a:pt x="130992" y="30713"/>
                  </a:cubicBezTo>
                  <a:cubicBezTo>
                    <a:pt x="128258" y="30713"/>
                    <a:pt x="124979" y="30948"/>
                    <a:pt x="121477" y="31704"/>
                  </a:cubicBezTo>
                  <a:cubicBezTo>
                    <a:pt x="120824" y="26386"/>
                    <a:pt x="118933" y="20939"/>
                    <a:pt x="115866" y="15426"/>
                  </a:cubicBezTo>
                  <a:cubicBezTo>
                    <a:pt x="114671" y="13283"/>
                    <a:pt x="112476" y="12060"/>
                    <a:pt x="110201" y="12060"/>
                  </a:cubicBezTo>
                  <a:cubicBezTo>
                    <a:pt x="109186" y="12060"/>
                    <a:pt x="108155" y="12304"/>
                    <a:pt x="107189" y="12817"/>
                  </a:cubicBezTo>
                  <a:cubicBezTo>
                    <a:pt x="106700" y="13045"/>
                    <a:pt x="97469" y="17938"/>
                    <a:pt x="91271" y="27593"/>
                  </a:cubicBezTo>
                  <a:cubicBezTo>
                    <a:pt x="86313" y="22929"/>
                    <a:pt x="79821" y="19569"/>
                    <a:pt x="71829" y="17644"/>
                  </a:cubicBezTo>
                  <a:cubicBezTo>
                    <a:pt x="71303" y="17514"/>
                    <a:pt x="70775" y="17451"/>
                    <a:pt x="70256" y="17451"/>
                  </a:cubicBezTo>
                  <a:cubicBezTo>
                    <a:pt x="67400" y="17451"/>
                    <a:pt x="64801" y="19345"/>
                    <a:pt x="64001" y="22244"/>
                  </a:cubicBezTo>
                  <a:cubicBezTo>
                    <a:pt x="63838" y="22929"/>
                    <a:pt x="59564" y="38978"/>
                    <a:pt x="67785" y="52939"/>
                  </a:cubicBezTo>
                  <a:cubicBezTo>
                    <a:pt x="68861" y="54733"/>
                    <a:pt x="70068" y="56397"/>
                    <a:pt x="71438" y="57963"/>
                  </a:cubicBezTo>
                  <a:lnTo>
                    <a:pt x="52257" y="57963"/>
                  </a:lnTo>
                  <a:lnTo>
                    <a:pt x="33958" y="5673"/>
                  </a:lnTo>
                  <a:cubicBezTo>
                    <a:pt x="32722" y="2196"/>
                    <a:pt x="29452" y="1"/>
                    <a:pt x="25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53"/>
          <p:cNvGrpSpPr/>
          <p:nvPr/>
        </p:nvGrpSpPr>
        <p:grpSpPr>
          <a:xfrm>
            <a:off x="1623169" y="1853663"/>
            <a:ext cx="650862" cy="670165"/>
            <a:chOff x="1187350" y="237975"/>
            <a:chExt cx="5065075" cy="5219350"/>
          </a:xfrm>
        </p:grpSpPr>
        <p:sp>
          <p:nvSpPr>
            <p:cNvPr id="9992" name="Google Shape;9992;p53"/>
            <p:cNvSpPr/>
            <p:nvPr/>
          </p:nvSpPr>
          <p:spPr>
            <a:xfrm>
              <a:off x="1187350" y="237975"/>
              <a:ext cx="5065075" cy="5219350"/>
            </a:xfrm>
            <a:custGeom>
              <a:avLst/>
              <a:gdLst/>
              <a:ahLst/>
              <a:cxnLst/>
              <a:rect l="l" t="t" r="r" b="b"/>
              <a:pathLst>
                <a:path w="202603" h="208774" extrusionOk="0">
                  <a:moveTo>
                    <a:pt x="45538" y="17131"/>
                  </a:moveTo>
                  <a:lnTo>
                    <a:pt x="56368" y="44728"/>
                  </a:lnTo>
                  <a:cubicBezTo>
                    <a:pt x="55161" y="45315"/>
                    <a:pt x="54052" y="46130"/>
                    <a:pt x="53138" y="47174"/>
                  </a:cubicBezTo>
                  <a:cubicBezTo>
                    <a:pt x="51964" y="48446"/>
                    <a:pt x="51148" y="49980"/>
                    <a:pt x="50724" y="51611"/>
                  </a:cubicBezTo>
                  <a:lnTo>
                    <a:pt x="21301" y="47761"/>
                  </a:lnTo>
                  <a:cubicBezTo>
                    <a:pt x="22215" y="41172"/>
                    <a:pt x="24824" y="34746"/>
                    <a:pt x="29228" y="29168"/>
                  </a:cubicBezTo>
                  <a:cubicBezTo>
                    <a:pt x="33566" y="23688"/>
                    <a:pt x="39177" y="19578"/>
                    <a:pt x="45538" y="17131"/>
                  </a:cubicBezTo>
                  <a:close/>
                  <a:moveTo>
                    <a:pt x="20942" y="53959"/>
                  </a:moveTo>
                  <a:lnTo>
                    <a:pt x="50659" y="57874"/>
                  </a:lnTo>
                  <a:lnTo>
                    <a:pt x="51703" y="68410"/>
                  </a:lnTo>
                  <a:cubicBezTo>
                    <a:pt x="51670" y="68442"/>
                    <a:pt x="51638" y="68475"/>
                    <a:pt x="51605" y="68540"/>
                  </a:cubicBezTo>
                  <a:lnTo>
                    <a:pt x="38264" y="85405"/>
                  </a:lnTo>
                  <a:cubicBezTo>
                    <a:pt x="37350" y="84818"/>
                    <a:pt x="36437" y="84165"/>
                    <a:pt x="35589" y="83480"/>
                  </a:cubicBezTo>
                  <a:cubicBezTo>
                    <a:pt x="26194" y="76043"/>
                    <a:pt x="21171" y="65115"/>
                    <a:pt x="20942" y="53959"/>
                  </a:cubicBezTo>
                  <a:close/>
                  <a:moveTo>
                    <a:pt x="59270" y="6210"/>
                  </a:moveTo>
                  <a:cubicBezTo>
                    <a:pt x="69643" y="6210"/>
                    <a:pt x="79635" y="9662"/>
                    <a:pt x="87878" y="16185"/>
                  </a:cubicBezTo>
                  <a:cubicBezTo>
                    <a:pt x="88988" y="17034"/>
                    <a:pt x="89509" y="18371"/>
                    <a:pt x="89379" y="19643"/>
                  </a:cubicBezTo>
                  <a:cubicBezTo>
                    <a:pt x="88727" y="19089"/>
                    <a:pt x="88074" y="18501"/>
                    <a:pt x="87389" y="17980"/>
                  </a:cubicBezTo>
                  <a:cubicBezTo>
                    <a:pt x="79377" y="11637"/>
                    <a:pt x="69657" y="8283"/>
                    <a:pt x="59605" y="8283"/>
                  </a:cubicBezTo>
                  <a:cubicBezTo>
                    <a:pt x="57870" y="8283"/>
                    <a:pt x="56125" y="8383"/>
                    <a:pt x="54378" y="8585"/>
                  </a:cubicBezTo>
                  <a:cubicBezTo>
                    <a:pt x="42472" y="9988"/>
                    <a:pt x="31805" y="15924"/>
                    <a:pt x="24368" y="25319"/>
                  </a:cubicBezTo>
                  <a:cubicBezTo>
                    <a:pt x="18594" y="32658"/>
                    <a:pt x="15430" y="41270"/>
                    <a:pt x="14843" y="49947"/>
                  </a:cubicBezTo>
                  <a:cubicBezTo>
                    <a:pt x="14843" y="49980"/>
                    <a:pt x="14810" y="50012"/>
                    <a:pt x="14810" y="50045"/>
                  </a:cubicBezTo>
                  <a:cubicBezTo>
                    <a:pt x="14777" y="50208"/>
                    <a:pt x="14777" y="50404"/>
                    <a:pt x="14810" y="50567"/>
                  </a:cubicBezTo>
                  <a:cubicBezTo>
                    <a:pt x="13994" y="64659"/>
                    <a:pt x="19833" y="78946"/>
                    <a:pt x="31740" y="88341"/>
                  </a:cubicBezTo>
                  <a:cubicBezTo>
                    <a:pt x="32294" y="88797"/>
                    <a:pt x="32881" y="89221"/>
                    <a:pt x="33501" y="89645"/>
                  </a:cubicBezTo>
                  <a:cubicBezTo>
                    <a:pt x="33436" y="89678"/>
                    <a:pt x="33403" y="89678"/>
                    <a:pt x="33371" y="89678"/>
                  </a:cubicBezTo>
                  <a:cubicBezTo>
                    <a:pt x="33209" y="89698"/>
                    <a:pt x="33048" y="89708"/>
                    <a:pt x="32887" y="89708"/>
                  </a:cubicBezTo>
                  <a:cubicBezTo>
                    <a:pt x="32008" y="89708"/>
                    <a:pt x="31152" y="89409"/>
                    <a:pt x="30435" y="88830"/>
                  </a:cubicBezTo>
                  <a:cubicBezTo>
                    <a:pt x="10406" y="73009"/>
                    <a:pt x="6981" y="43814"/>
                    <a:pt x="22834" y="23786"/>
                  </a:cubicBezTo>
                  <a:cubicBezTo>
                    <a:pt x="30500" y="14098"/>
                    <a:pt x="41493" y="7965"/>
                    <a:pt x="53791" y="6530"/>
                  </a:cubicBezTo>
                  <a:cubicBezTo>
                    <a:pt x="55624" y="6316"/>
                    <a:pt x="57453" y="6210"/>
                    <a:pt x="59270" y="6210"/>
                  </a:cubicBezTo>
                  <a:close/>
                  <a:moveTo>
                    <a:pt x="191642" y="49817"/>
                  </a:moveTo>
                  <a:cubicBezTo>
                    <a:pt x="192914" y="49817"/>
                    <a:pt x="194154" y="50371"/>
                    <a:pt x="195002" y="51317"/>
                  </a:cubicBezTo>
                  <a:cubicBezTo>
                    <a:pt x="195850" y="52263"/>
                    <a:pt x="196274" y="53535"/>
                    <a:pt x="196144" y="54807"/>
                  </a:cubicBezTo>
                  <a:lnTo>
                    <a:pt x="181693" y="198498"/>
                  </a:lnTo>
                  <a:cubicBezTo>
                    <a:pt x="181432" y="200814"/>
                    <a:pt x="179508" y="202575"/>
                    <a:pt x="177192" y="202575"/>
                  </a:cubicBezTo>
                  <a:lnTo>
                    <a:pt x="75548" y="202575"/>
                  </a:lnTo>
                  <a:cubicBezTo>
                    <a:pt x="73199" y="202575"/>
                    <a:pt x="71275" y="200814"/>
                    <a:pt x="71047" y="198498"/>
                  </a:cubicBezTo>
                  <a:lnTo>
                    <a:pt x="56596" y="54807"/>
                  </a:lnTo>
                  <a:cubicBezTo>
                    <a:pt x="56466" y="53535"/>
                    <a:pt x="56857" y="52263"/>
                    <a:pt x="57738" y="51317"/>
                  </a:cubicBezTo>
                  <a:cubicBezTo>
                    <a:pt x="58586" y="50371"/>
                    <a:pt x="59793" y="49817"/>
                    <a:pt x="61065" y="49817"/>
                  </a:cubicBezTo>
                  <a:close/>
                  <a:moveTo>
                    <a:pt x="59291" y="1"/>
                  </a:moveTo>
                  <a:cubicBezTo>
                    <a:pt x="57228" y="1"/>
                    <a:pt x="55153" y="121"/>
                    <a:pt x="53073" y="365"/>
                  </a:cubicBezTo>
                  <a:cubicBezTo>
                    <a:pt x="39112" y="1996"/>
                    <a:pt x="26651" y="8944"/>
                    <a:pt x="17974" y="19937"/>
                  </a:cubicBezTo>
                  <a:cubicBezTo>
                    <a:pt x="1" y="42640"/>
                    <a:pt x="3882" y="75749"/>
                    <a:pt x="26586" y="93690"/>
                  </a:cubicBezTo>
                  <a:cubicBezTo>
                    <a:pt x="28412" y="95126"/>
                    <a:pt x="30598" y="95745"/>
                    <a:pt x="32881" y="95908"/>
                  </a:cubicBezTo>
                  <a:cubicBezTo>
                    <a:pt x="33037" y="95921"/>
                    <a:pt x="33194" y="95927"/>
                    <a:pt x="33352" y="95927"/>
                  </a:cubicBezTo>
                  <a:cubicBezTo>
                    <a:pt x="36150" y="95927"/>
                    <a:pt x="39333" y="94064"/>
                    <a:pt x="40938" y="92027"/>
                  </a:cubicBezTo>
                  <a:lnTo>
                    <a:pt x="52616" y="77250"/>
                  </a:lnTo>
                  <a:lnTo>
                    <a:pt x="64881" y="199118"/>
                  </a:lnTo>
                  <a:cubicBezTo>
                    <a:pt x="65436" y="204630"/>
                    <a:pt x="70003" y="208773"/>
                    <a:pt x="75548" y="208773"/>
                  </a:cubicBezTo>
                  <a:lnTo>
                    <a:pt x="177192" y="208773"/>
                  </a:lnTo>
                  <a:cubicBezTo>
                    <a:pt x="182704" y="208773"/>
                    <a:pt x="187304" y="204630"/>
                    <a:pt x="187858" y="199118"/>
                  </a:cubicBezTo>
                  <a:lnTo>
                    <a:pt x="202309" y="55427"/>
                  </a:lnTo>
                  <a:cubicBezTo>
                    <a:pt x="202602" y="52426"/>
                    <a:pt x="201624" y="49392"/>
                    <a:pt x="199601" y="47174"/>
                  </a:cubicBezTo>
                  <a:cubicBezTo>
                    <a:pt x="197579" y="44924"/>
                    <a:pt x="194676" y="43619"/>
                    <a:pt x="191642" y="43619"/>
                  </a:cubicBezTo>
                  <a:lnTo>
                    <a:pt x="62598" y="43619"/>
                  </a:lnTo>
                  <a:lnTo>
                    <a:pt x="51475" y="15337"/>
                  </a:lnTo>
                  <a:cubicBezTo>
                    <a:pt x="52682" y="15109"/>
                    <a:pt x="53856" y="14881"/>
                    <a:pt x="55095" y="14750"/>
                  </a:cubicBezTo>
                  <a:cubicBezTo>
                    <a:pt x="56626" y="14570"/>
                    <a:pt x="58154" y="14481"/>
                    <a:pt x="59672" y="14481"/>
                  </a:cubicBezTo>
                  <a:cubicBezTo>
                    <a:pt x="68315" y="14481"/>
                    <a:pt x="76659" y="17374"/>
                    <a:pt x="83540" y="22840"/>
                  </a:cubicBezTo>
                  <a:cubicBezTo>
                    <a:pt x="84421" y="23525"/>
                    <a:pt x="85236" y="24243"/>
                    <a:pt x="86052" y="24993"/>
                  </a:cubicBezTo>
                  <a:lnTo>
                    <a:pt x="76625" y="36899"/>
                  </a:lnTo>
                  <a:cubicBezTo>
                    <a:pt x="75548" y="38236"/>
                    <a:pt x="75776" y="40194"/>
                    <a:pt x="77114" y="41270"/>
                  </a:cubicBezTo>
                  <a:cubicBezTo>
                    <a:pt x="77678" y="41710"/>
                    <a:pt x="78352" y="41924"/>
                    <a:pt x="79024" y="41924"/>
                  </a:cubicBezTo>
                  <a:cubicBezTo>
                    <a:pt x="79945" y="41924"/>
                    <a:pt x="80862" y="41522"/>
                    <a:pt x="81485" y="40748"/>
                  </a:cubicBezTo>
                  <a:lnTo>
                    <a:pt x="93391" y="25678"/>
                  </a:lnTo>
                  <a:cubicBezTo>
                    <a:pt x="96914" y="21242"/>
                    <a:pt x="96131" y="14815"/>
                    <a:pt x="91728" y="11325"/>
                  </a:cubicBezTo>
                  <a:cubicBezTo>
                    <a:pt x="82376" y="3916"/>
                    <a:pt x="71042" y="1"/>
                    <a:pt x="59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53"/>
            <p:cNvSpPr/>
            <p:nvPr/>
          </p:nvSpPr>
          <p:spPr>
            <a:xfrm>
              <a:off x="5215900" y="4031450"/>
              <a:ext cx="167200" cy="204550"/>
            </a:xfrm>
            <a:custGeom>
              <a:avLst/>
              <a:gdLst/>
              <a:ahLst/>
              <a:cxnLst/>
              <a:rect l="l" t="t" r="r" b="b"/>
              <a:pathLst>
                <a:path w="6688" h="8182" extrusionOk="0">
                  <a:moveTo>
                    <a:pt x="3452" y="0"/>
                  </a:moveTo>
                  <a:cubicBezTo>
                    <a:pt x="1879" y="0"/>
                    <a:pt x="513" y="1192"/>
                    <a:pt x="359" y="2787"/>
                  </a:cubicBezTo>
                  <a:lnTo>
                    <a:pt x="164" y="4744"/>
                  </a:lnTo>
                  <a:cubicBezTo>
                    <a:pt x="1" y="6441"/>
                    <a:pt x="1240" y="7909"/>
                    <a:pt x="2936" y="8137"/>
                  </a:cubicBezTo>
                  <a:cubicBezTo>
                    <a:pt x="3171" y="8167"/>
                    <a:pt x="3390" y="8182"/>
                    <a:pt x="3594" y="8182"/>
                  </a:cubicBezTo>
                  <a:cubicBezTo>
                    <a:pt x="5577" y="8182"/>
                    <a:pt x="6181" y="6813"/>
                    <a:pt x="6329" y="5364"/>
                  </a:cubicBezTo>
                  <a:lnTo>
                    <a:pt x="6525" y="3407"/>
                  </a:lnTo>
                  <a:cubicBezTo>
                    <a:pt x="6688" y="1711"/>
                    <a:pt x="5448" y="178"/>
                    <a:pt x="3752" y="15"/>
                  </a:cubicBezTo>
                  <a:cubicBezTo>
                    <a:pt x="3651" y="5"/>
                    <a:pt x="3551" y="0"/>
                    <a:pt x="3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53"/>
            <p:cNvSpPr/>
            <p:nvPr/>
          </p:nvSpPr>
          <p:spPr>
            <a:xfrm>
              <a:off x="5156375" y="4299750"/>
              <a:ext cx="199825" cy="523100"/>
            </a:xfrm>
            <a:custGeom>
              <a:avLst/>
              <a:gdLst/>
              <a:ahLst/>
              <a:cxnLst/>
              <a:rect l="l" t="t" r="r" b="b"/>
              <a:pathLst>
                <a:path w="7993" h="20924" extrusionOk="0">
                  <a:moveTo>
                    <a:pt x="4757" y="0"/>
                  </a:moveTo>
                  <a:cubicBezTo>
                    <a:pt x="3183" y="0"/>
                    <a:pt x="1817" y="1192"/>
                    <a:pt x="1664" y="2787"/>
                  </a:cubicBezTo>
                  <a:lnTo>
                    <a:pt x="164" y="17531"/>
                  </a:lnTo>
                  <a:cubicBezTo>
                    <a:pt x="0" y="19228"/>
                    <a:pt x="1240" y="20728"/>
                    <a:pt x="2936" y="20924"/>
                  </a:cubicBezTo>
                  <a:lnTo>
                    <a:pt x="3262" y="20924"/>
                  </a:lnTo>
                  <a:cubicBezTo>
                    <a:pt x="4828" y="20924"/>
                    <a:pt x="6198" y="19750"/>
                    <a:pt x="6329" y="18151"/>
                  </a:cubicBezTo>
                  <a:lnTo>
                    <a:pt x="7829" y="3407"/>
                  </a:lnTo>
                  <a:cubicBezTo>
                    <a:pt x="7992" y="1711"/>
                    <a:pt x="6753" y="178"/>
                    <a:pt x="5056" y="15"/>
                  </a:cubicBezTo>
                  <a:cubicBezTo>
                    <a:pt x="4956" y="5"/>
                    <a:pt x="4856" y="0"/>
                    <a:pt x="4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53"/>
            <p:cNvSpPr/>
            <p:nvPr/>
          </p:nvSpPr>
          <p:spPr>
            <a:xfrm>
              <a:off x="2812625" y="1860600"/>
              <a:ext cx="2939075" cy="3272150"/>
            </a:xfrm>
            <a:custGeom>
              <a:avLst/>
              <a:gdLst/>
              <a:ahLst/>
              <a:cxnLst/>
              <a:rect l="l" t="t" r="r" b="b"/>
              <a:pathLst>
                <a:path w="117563" h="130886" extrusionOk="0">
                  <a:moveTo>
                    <a:pt x="27467" y="11888"/>
                  </a:moveTo>
                  <a:lnTo>
                    <a:pt x="41852" y="28100"/>
                  </a:lnTo>
                  <a:lnTo>
                    <a:pt x="16702" y="33646"/>
                  </a:lnTo>
                  <a:cubicBezTo>
                    <a:pt x="16768" y="26437"/>
                    <a:pt x="19638" y="19293"/>
                    <a:pt x="25216" y="14008"/>
                  </a:cubicBezTo>
                  <a:cubicBezTo>
                    <a:pt x="25216" y="14008"/>
                    <a:pt x="26260" y="12997"/>
                    <a:pt x="27467" y="11888"/>
                  </a:cubicBezTo>
                  <a:close/>
                  <a:moveTo>
                    <a:pt x="38753" y="35146"/>
                  </a:moveTo>
                  <a:lnTo>
                    <a:pt x="28119" y="45780"/>
                  </a:lnTo>
                  <a:cubicBezTo>
                    <a:pt x="26782" y="47118"/>
                    <a:pt x="25836" y="48716"/>
                    <a:pt x="25347" y="50412"/>
                  </a:cubicBezTo>
                  <a:lnTo>
                    <a:pt x="22117" y="50412"/>
                  </a:lnTo>
                  <a:cubicBezTo>
                    <a:pt x="19703" y="47183"/>
                    <a:pt x="18138" y="43595"/>
                    <a:pt x="17322" y="39843"/>
                  </a:cubicBezTo>
                  <a:cubicBezTo>
                    <a:pt x="17387" y="39843"/>
                    <a:pt x="38753" y="35146"/>
                    <a:pt x="38753" y="35146"/>
                  </a:cubicBezTo>
                  <a:close/>
                  <a:moveTo>
                    <a:pt x="21205" y="6182"/>
                  </a:moveTo>
                  <a:cubicBezTo>
                    <a:pt x="22497" y="6182"/>
                    <a:pt x="23455" y="7321"/>
                    <a:pt x="23455" y="7321"/>
                  </a:cubicBezTo>
                  <a:cubicBezTo>
                    <a:pt x="22933" y="7745"/>
                    <a:pt x="22378" y="8202"/>
                    <a:pt x="21856" y="8659"/>
                  </a:cubicBezTo>
                  <a:cubicBezTo>
                    <a:pt x="9754" y="19391"/>
                    <a:pt x="7177" y="36842"/>
                    <a:pt x="14745" y="50412"/>
                  </a:cubicBezTo>
                  <a:cubicBezTo>
                    <a:pt x="14745" y="50412"/>
                    <a:pt x="14405" y="50367"/>
                    <a:pt x="13898" y="50367"/>
                  </a:cubicBezTo>
                  <a:cubicBezTo>
                    <a:pt x="13109" y="50367"/>
                    <a:pt x="11914" y="50476"/>
                    <a:pt x="10961" y="51032"/>
                  </a:cubicBezTo>
                  <a:cubicBezTo>
                    <a:pt x="3524" y="36190"/>
                    <a:pt x="6818" y="18021"/>
                    <a:pt x="19508" y="6897"/>
                  </a:cubicBezTo>
                  <a:cubicBezTo>
                    <a:pt x="20101" y="6370"/>
                    <a:pt x="20680" y="6182"/>
                    <a:pt x="21205" y="6182"/>
                  </a:cubicBezTo>
                  <a:close/>
                  <a:moveTo>
                    <a:pt x="81583" y="27219"/>
                  </a:moveTo>
                  <a:cubicBezTo>
                    <a:pt x="82855" y="27219"/>
                    <a:pt x="84062" y="27709"/>
                    <a:pt x="84943" y="28590"/>
                  </a:cubicBezTo>
                  <a:lnTo>
                    <a:pt x="106505" y="50151"/>
                  </a:lnTo>
                  <a:cubicBezTo>
                    <a:pt x="107386" y="51032"/>
                    <a:pt x="107875" y="52239"/>
                    <a:pt x="107875" y="53511"/>
                  </a:cubicBezTo>
                  <a:cubicBezTo>
                    <a:pt x="107875" y="54783"/>
                    <a:pt x="107386" y="55990"/>
                    <a:pt x="106505" y="56871"/>
                  </a:cubicBezTo>
                  <a:lnTo>
                    <a:pt x="84943" y="78433"/>
                  </a:lnTo>
                  <a:cubicBezTo>
                    <a:pt x="84062" y="79346"/>
                    <a:pt x="82855" y="79835"/>
                    <a:pt x="81583" y="79835"/>
                  </a:cubicBezTo>
                  <a:cubicBezTo>
                    <a:pt x="80311" y="79835"/>
                    <a:pt x="79104" y="79346"/>
                    <a:pt x="78223" y="78433"/>
                  </a:cubicBezTo>
                  <a:lnTo>
                    <a:pt x="56662" y="56871"/>
                  </a:lnTo>
                  <a:cubicBezTo>
                    <a:pt x="55748" y="55990"/>
                    <a:pt x="55259" y="54783"/>
                    <a:pt x="55259" y="53511"/>
                  </a:cubicBezTo>
                  <a:cubicBezTo>
                    <a:pt x="55259" y="52239"/>
                    <a:pt x="55748" y="51032"/>
                    <a:pt x="56662" y="50151"/>
                  </a:cubicBezTo>
                  <a:lnTo>
                    <a:pt x="61391" y="45421"/>
                  </a:lnTo>
                  <a:cubicBezTo>
                    <a:pt x="62631" y="44182"/>
                    <a:pt x="62631" y="42225"/>
                    <a:pt x="61391" y="41018"/>
                  </a:cubicBezTo>
                  <a:cubicBezTo>
                    <a:pt x="60788" y="40414"/>
                    <a:pt x="59997" y="40112"/>
                    <a:pt x="59206" y="40112"/>
                  </a:cubicBezTo>
                  <a:cubicBezTo>
                    <a:pt x="58415" y="40112"/>
                    <a:pt x="57624" y="40414"/>
                    <a:pt x="57020" y="41018"/>
                  </a:cubicBezTo>
                  <a:lnTo>
                    <a:pt x="52258" y="45780"/>
                  </a:lnTo>
                  <a:cubicBezTo>
                    <a:pt x="50203" y="47835"/>
                    <a:pt x="49061" y="50575"/>
                    <a:pt x="49061" y="53511"/>
                  </a:cubicBezTo>
                  <a:cubicBezTo>
                    <a:pt x="49061" y="56447"/>
                    <a:pt x="50203" y="59187"/>
                    <a:pt x="52258" y="61275"/>
                  </a:cubicBezTo>
                  <a:lnTo>
                    <a:pt x="65110" y="74094"/>
                  </a:lnTo>
                  <a:lnTo>
                    <a:pt x="60772" y="78433"/>
                  </a:lnTo>
                  <a:cubicBezTo>
                    <a:pt x="59891" y="79346"/>
                    <a:pt x="58684" y="79835"/>
                    <a:pt x="57412" y="79835"/>
                  </a:cubicBezTo>
                  <a:cubicBezTo>
                    <a:pt x="56140" y="79835"/>
                    <a:pt x="54933" y="79346"/>
                    <a:pt x="54052" y="78433"/>
                  </a:cubicBezTo>
                  <a:lnTo>
                    <a:pt x="42863" y="67244"/>
                  </a:lnTo>
                  <a:cubicBezTo>
                    <a:pt x="42260" y="66641"/>
                    <a:pt x="41469" y="66339"/>
                    <a:pt x="40674" y="66339"/>
                  </a:cubicBezTo>
                  <a:cubicBezTo>
                    <a:pt x="39879" y="66339"/>
                    <a:pt x="39080" y="66641"/>
                    <a:pt x="38460" y="67244"/>
                  </a:cubicBezTo>
                  <a:cubicBezTo>
                    <a:pt x="37253" y="68451"/>
                    <a:pt x="37253" y="70408"/>
                    <a:pt x="38460" y="71615"/>
                  </a:cubicBezTo>
                  <a:lnTo>
                    <a:pt x="49681" y="82836"/>
                  </a:lnTo>
                  <a:cubicBezTo>
                    <a:pt x="51736" y="84891"/>
                    <a:pt x="54476" y="86033"/>
                    <a:pt x="57412" y="86033"/>
                  </a:cubicBezTo>
                  <a:cubicBezTo>
                    <a:pt x="60348" y="86033"/>
                    <a:pt x="63088" y="84891"/>
                    <a:pt x="65175" y="82836"/>
                  </a:cubicBezTo>
                  <a:lnTo>
                    <a:pt x="69514" y="78498"/>
                  </a:lnTo>
                  <a:lnTo>
                    <a:pt x="73820" y="82836"/>
                  </a:lnTo>
                  <a:cubicBezTo>
                    <a:pt x="75907" y="84891"/>
                    <a:pt x="78647" y="86033"/>
                    <a:pt x="81583" y="86033"/>
                  </a:cubicBezTo>
                  <a:cubicBezTo>
                    <a:pt x="84519" y="86033"/>
                    <a:pt x="87259" y="84891"/>
                    <a:pt x="89314" y="82836"/>
                  </a:cubicBezTo>
                  <a:lnTo>
                    <a:pt x="110876" y="61275"/>
                  </a:lnTo>
                  <a:cubicBezTo>
                    <a:pt x="110908" y="61242"/>
                    <a:pt x="110941" y="61177"/>
                    <a:pt x="110974" y="61144"/>
                  </a:cubicBezTo>
                  <a:lnTo>
                    <a:pt x="110974" y="61144"/>
                  </a:lnTo>
                  <a:lnTo>
                    <a:pt x="104841" y="122306"/>
                  </a:lnTo>
                  <a:cubicBezTo>
                    <a:pt x="104711" y="123676"/>
                    <a:pt x="103569" y="124688"/>
                    <a:pt x="102199" y="124688"/>
                  </a:cubicBezTo>
                  <a:lnTo>
                    <a:pt x="20519" y="124688"/>
                  </a:lnTo>
                  <a:cubicBezTo>
                    <a:pt x="19149" y="124688"/>
                    <a:pt x="18007" y="123676"/>
                    <a:pt x="17877" y="122306"/>
                  </a:cubicBezTo>
                  <a:lnTo>
                    <a:pt x="11548" y="59546"/>
                  </a:lnTo>
                  <a:cubicBezTo>
                    <a:pt x="11483" y="58796"/>
                    <a:pt x="11711" y="58045"/>
                    <a:pt x="12233" y="57491"/>
                  </a:cubicBezTo>
                  <a:cubicBezTo>
                    <a:pt x="12723" y="56936"/>
                    <a:pt x="13440" y="56610"/>
                    <a:pt x="14191" y="56610"/>
                  </a:cubicBezTo>
                  <a:lnTo>
                    <a:pt x="25347" y="56610"/>
                  </a:lnTo>
                  <a:cubicBezTo>
                    <a:pt x="25836" y="58306"/>
                    <a:pt x="26782" y="59937"/>
                    <a:pt x="28119" y="61275"/>
                  </a:cubicBezTo>
                  <a:lnTo>
                    <a:pt x="32262" y="65417"/>
                  </a:lnTo>
                  <a:cubicBezTo>
                    <a:pt x="32636" y="65792"/>
                    <a:pt x="33464" y="66357"/>
                    <a:pt x="34484" y="66357"/>
                  </a:cubicBezTo>
                  <a:cubicBezTo>
                    <a:pt x="35153" y="66357"/>
                    <a:pt x="35904" y="66114"/>
                    <a:pt x="36666" y="65417"/>
                  </a:cubicBezTo>
                  <a:cubicBezTo>
                    <a:pt x="37905" y="64276"/>
                    <a:pt x="37873" y="62253"/>
                    <a:pt x="36666" y="61046"/>
                  </a:cubicBezTo>
                  <a:lnTo>
                    <a:pt x="32490" y="56871"/>
                  </a:lnTo>
                  <a:cubicBezTo>
                    <a:pt x="30631" y="55012"/>
                    <a:pt x="30631" y="52011"/>
                    <a:pt x="32490" y="50151"/>
                  </a:cubicBezTo>
                  <a:lnTo>
                    <a:pt x="54052" y="28590"/>
                  </a:lnTo>
                  <a:cubicBezTo>
                    <a:pt x="54933" y="27709"/>
                    <a:pt x="56140" y="27219"/>
                    <a:pt x="57412" y="27219"/>
                  </a:cubicBezTo>
                  <a:cubicBezTo>
                    <a:pt x="58684" y="27219"/>
                    <a:pt x="59891" y="27709"/>
                    <a:pt x="60772" y="28590"/>
                  </a:cubicBezTo>
                  <a:lnTo>
                    <a:pt x="65110" y="32928"/>
                  </a:lnTo>
                  <a:lnTo>
                    <a:pt x="63153" y="34885"/>
                  </a:lnTo>
                  <a:cubicBezTo>
                    <a:pt x="61946" y="36092"/>
                    <a:pt x="61946" y="38049"/>
                    <a:pt x="63153" y="39289"/>
                  </a:cubicBezTo>
                  <a:cubicBezTo>
                    <a:pt x="63756" y="39892"/>
                    <a:pt x="64547" y="40194"/>
                    <a:pt x="65339" y="40194"/>
                  </a:cubicBezTo>
                  <a:cubicBezTo>
                    <a:pt x="66130" y="40194"/>
                    <a:pt x="66921" y="39892"/>
                    <a:pt x="67524" y="39289"/>
                  </a:cubicBezTo>
                  <a:lnTo>
                    <a:pt x="78223" y="28590"/>
                  </a:lnTo>
                  <a:cubicBezTo>
                    <a:pt x="79104" y="27709"/>
                    <a:pt x="80311" y="27219"/>
                    <a:pt x="81583" y="27219"/>
                  </a:cubicBezTo>
                  <a:close/>
                  <a:moveTo>
                    <a:pt x="21313" y="1"/>
                  </a:moveTo>
                  <a:cubicBezTo>
                    <a:pt x="19122" y="1"/>
                    <a:pt x="17063" y="779"/>
                    <a:pt x="15397" y="2233"/>
                  </a:cubicBezTo>
                  <a:cubicBezTo>
                    <a:pt x="7764" y="8985"/>
                    <a:pt x="2774" y="18282"/>
                    <a:pt x="1338" y="28361"/>
                  </a:cubicBezTo>
                  <a:cubicBezTo>
                    <a:pt x="1" y="37690"/>
                    <a:pt x="1730" y="47215"/>
                    <a:pt x="6264" y="55370"/>
                  </a:cubicBezTo>
                  <a:cubicBezTo>
                    <a:pt x="5514" y="56838"/>
                    <a:pt x="5220" y="58502"/>
                    <a:pt x="5383" y="60166"/>
                  </a:cubicBezTo>
                  <a:lnTo>
                    <a:pt x="11711" y="122926"/>
                  </a:lnTo>
                  <a:cubicBezTo>
                    <a:pt x="12168" y="127460"/>
                    <a:pt x="15952" y="130885"/>
                    <a:pt x="20519" y="130885"/>
                  </a:cubicBezTo>
                  <a:lnTo>
                    <a:pt x="102199" y="130885"/>
                  </a:lnTo>
                  <a:cubicBezTo>
                    <a:pt x="106766" y="130885"/>
                    <a:pt x="110550" y="127460"/>
                    <a:pt x="111006" y="122926"/>
                  </a:cubicBezTo>
                  <a:lnTo>
                    <a:pt x="117335" y="60166"/>
                  </a:lnTo>
                  <a:cubicBezTo>
                    <a:pt x="117563" y="57686"/>
                    <a:pt x="116878" y="54098"/>
                    <a:pt x="114040" y="52598"/>
                  </a:cubicBezTo>
                  <a:cubicBezTo>
                    <a:pt x="113844" y="50086"/>
                    <a:pt x="112800" y="47672"/>
                    <a:pt x="110876" y="45780"/>
                  </a:cubicBezTo>
                  <a:lnTo>
                    <a:pt x="89314" y="24218"/>
                  </a:lnTo>
                  <a:cubicBezTo>
                    <a:pt x="87259" y="22131"/>
                    <a:pt x="84519" y="21022"/>
                    <a:pt x="81583" y="21022"/>
                  </a:cubicBezTo>
                  <a:cubicBezTo>
                    <a:pt x="78647" y="21022"/>
                    <a:pt x="75907" y="22131"/>
                    <a:pt x="73820" y="24218"/>
                  </a:cubicBezTo>
                  <a:lnTo>
                    <a:pt x="69514" y="28557"/>
                  </a:lnTo>
                  <a:lnTo>
                    <a:pt x="65175" y="24218"/>
                  </a:lnTo>
                  <a:cubicBezTo>
                    <a:pt x="63088" y="22131"/>
                    <a:pt x="60348" y="21022"/>
                    <a:pt x="57412" y="21022"/>
                  </a:cubicBezTo>
                  <a:cubicBezTo>
                    <a:pt x="54476" y="21022"/>
                    <a:pt x="51736" y="22131"/>
                    <a:pt x="49681" y="24218"/>
                  </a:cubicBezTo>
                  <a:lnTo>
                    <a:pt x="48083" y="25817"/>
                  </a:lnTo>
                  <a:lnTo>
                    <a:pt x="27891" y="3016"/>
                  </a:lnTo>
                  <a:cubicBezTo>
                    <a:pt x="26325" y="1221"/>
                    <a:pt x="24172" y="178"/>
                    <a:pt x="21824" y="15"/>
                  </a:cubicBezTo>
                  <a:cubicBezTo>
                    <a:pt x="21653" y="5"/>
                    <a:pt x="21482" y="1"/>
                    <a:pt x="2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6" name="Google Shape;9996;p53"/>
          <p:cNvGrpSpPr/>
          <p:nvPr/>
        </p:nvGrpSpPr>
        <p:grpSpPr>
          <a:xfrm>
            <a:off x="6795849" y="1853697"/>
            <a:ext cx="637553" cy="670145"/>
            <a:chOff x="1370025" y="238125"/>
            <a:chExt cx="4961500" cy="5219200"/>
          </a:xfrm>
        </p:grpSpPr>
        <p:sp>
          <p:nvSpPr>
            <p:cNvPr id="9997" name="Google Shape;9997;p53"/>
            <p:cNvSpPr/>
            <p:nvPr/>
          </p:nvSpPr>
          <p:spPr>
            <a:xfrm>
              <a:off x="1768800" y="1666875"/>
              <a:ext cx="3064650" cy="3399000"/>
            </a:xfrm>
            <a:custGeom>
              <a:avLst/>
              <a:gdLst/>
              <a:ahLst/>
              <a:cxnLst/>
              <a:rect l="l" t="t" r="r" b="b"/>
              <a:pathLst>
                <a:path w="122586" h="135960" extrusionOk="0">
                  <a:moveTo>
                    <a:pt x="114333" y="6198"/>
                  </a:moveTo>
                  <a:cubicBezTo>
                    <a:pt x="114855" y="6198"/>
                    <a:pt x="115377" y="6426"/>
                    <a:pt x="115736" y="6818"/>
                  </a:cubicBezTo>
                  <a:cubicBezTo>
                    <a:pt x="116095" y="7209"/>
                    <a:pt x="116258" y="7731"/>
                    <a:pt x="116192" y="8253"/>
                  </a:cubicBezTo>
                  <a:lnTo>
                    <a:pt x="114757" y="22475"/>
                  </a:lnTo>
                  <a:lnTo>
                    <a:pt x="97827" y="22475"/>
                  </a:lnTo>
                  <a:cubicBezTo>
                    <a:pt x="96947" y="22475"/>
                    <a:pt x="96131" y="22834"/>
                    <a:pt x="95544" y="23454"/>
                  </a:cubicBezTo>
                  <a:cubicBezTo>
                    <a:pt x="94990" y="24073"/>
                    <a:pt x="94663" y="24889"/>
                    <a:pt x="94729" y="25704"/>
                  </a:cubicBezTo>
                  <a:cubicBezTo>
                    <a:pt x="94729" y="26520"/>
                    <a:pt x="94729" y="29130"/>
                    <a:pt x="93163" y="30271"/>
                  </a:cubicBezTo>
                  <a:cubicBezTo>
                    <a:pt x="91949" y="31166"/>
                    <a:pt x="90680" y="31485"/>
                    <a:pt x="89524" y="31485"/>
                  </a:cubicBezTo>
                  <a:cubicBezTo>
                    <a:pt x="87730" y="31485"/>
                    <a:pt x="86210" y="30716"/>
                    <a:pt x="85595" y="30141"/>
                  </a:cubicBezTo>
                  <a:cubicBezTo>
                    <a:pt x="85010" y="29592"/>
                    <a:pt x="84253" y="29312"/>
                    <a:pt x="83489" y="29312"/>
                  </a:cubicBezTo>
                  <a:cubicBezTo>
                    <a:pt x="82846" y="29312"/>
                    <a:pt x="82200" y="29510"/>
                    <a:pt x="81648" y="29912"/>
                  </a:cubicBezTo>
                  <a:cubicBezTo>
                    <a:pt x="80702" y="30630"/>
                    <a:pt x="79560" y="31021"/>
                    <a:pt x="78419" y="31021"/>
                  </a:cubicBezTo>
                  <a:cubicBezTo>
                    <a:pt x="75418" y="31021"/>
                    <a:pt x="72971" y="28575"/>
                    <a:pt x="72971" y="25574"/>
                  </a:cubicBezTo>
                  <a:cubicBezTo>
                    <a:pt x="72971" y="23845"/>
                    <a:pt x="71568" y="22475"/>
                    <a:pt x="69872" y="22475"/>
                  </a:cubicBezTo>
                  <a:lnTo>
                    <a:pt x="50855" y="22475"/>
                  </a:lnTo>
                  <a:cubicBezTo>
                    <a:pt x="49746" y="22475"/>
                    <a:pt x="48735" y="23062"/>
                    <a:pt x="48180" y="24008"/>
                  </a:cubicBezTo>
                  <a:cubicBezTo>
                    <a:pt x="47625" y="24954"/>
                    <a:pt x="47625" y="26129"/>
                    <a:pt x="48180" y="27107"/>
                  </a:cubicBezTo>
                  <a:cubicBezTo>
                    <a:pt x="48637" y="27923"/>
                    <a:pt x="48865" y="28836"/>
                    <a:pt x="48865" y="29782"/>
                  </a:cubicBezTo>
                  <a:cubicBezTo>
                    <a:pt x="48865" y="32783"/>
                    <a:pt x="46419" y="35229"/>
                    <a:pt x="43418" y="35229"/>
                  </a:cubicBezTo>
                  <a:cubicBezTo>
                    <a:pt x="41721" y="35229"/>
                    <a:pt x="40319" y="36599"/>
                    <a:pt x="40319" y="38328"/>
                  </a:cubicBezTo>
                  <a:cubicBezTo>
                    <a:pt x="40319" y="41329"/>
                    <a:pt x="37905" y="43776"/>
                    <a:pt x="34904" y="43776"/>
                  </a:cubicBezTo>
                  <a:cubicBezTo>
                    <a:pt x="31903" y="43776"/>
                    <a:pt x="29456" y="41329"/>
                    <a:pt x="29456" y="38328"/>
                  </a:cubicBezTo>
                  <a:cubicBezTo>
                    <a:pt x="29456" y="37904"/>
                    <a:pt x="29489" y="37480"/>
                    <a:pt x="29619" y="37024"/>
                  </a:cubicBezTo>
                  <a:cubicBezTo>
                    <a:pt x="29978" y="35490"/>
                    <a:pt x="29130" y="33892"/>
                    <a:pt x="27662" y="33370"/>
                  </a:cubicBezTo>
                  <a:cubicBezTo>
                    <a:pt x="26325" y="32913"/>
                    <a:pt x="22345" y="31446"/>
                    <a:pt x="23878" y="26553"/>
                  </a:cubicBezTo>
                  <a:lnTo>
                    <a:pt x="23911" y="26487"/>
                  </a:lnTo>
                  <a:cubicBezTo>
                    <a:pt x="24204" y="25541"/>
                    <a:pt x="24041" y="24530"/>
                    <a:pt x="23454" y="23747"/>
                  </a:cubicBezTo>
                  <a:cubicBezTo>
                    <a:pt x="22867" y="22932"/>
                    <a:pt x="21921" y="22475"/>
                    <a:pt x="20942" y="22475"/>
                  </a:cubicBezTo>
                  <a:lnTo>
                    <a:pt x="7829" y="22475"/>
                  </a:lnTo>
                  <a:lnTo>
                    <a:pt x="6394" y="8253"/>
                  </a:lnTo>
                  <a:cubicBezTo>
                    <a:pt x="6329" y="7731"/>
                    <a:pt x="6492" y="7209"/>
                    <a:pt x="6851" y="6818"/>
                  </a:cubicBezTo>
                  <a:cubicBezTo>
                    <a:pt x="7209" y="6426"/>
                    <a:pt x="7731" y="6198"/>
                    <a:pt x="8253" y="6198"/>
                  </a:cubicBezTo>
                  <a:close/>
                  <a:moveTo>
                    <a:pt x="114137" y="28673"/>
                  </a:moveTo>
                  <a:lnTo>
                    <a:pt x="104123" y="128098"/>
                  </a:lnTo>
                  <a:cubicBezTo>
                    <a:pt x="104025" y="129044"/>
                    <a:pt x="103242" y="129762"/>
                    <a:pt x="102264" y="129762"/>
                  </a:cubicBezTo>
                  <a:lnTo>
                    <a:pt x="20323" y="129762"/>
                  </a:lnTo>
                  <a:cubicBezTo>
                    <a:pt x="19344" y="129762"/>
                    <a:pt x="18561" y="129044"/>
                    <a:pt x="18463" y="128098"/>
                  </a:cubicBezTo>
                  <a:lnTo>
                    <a:pt x="8449" y="28673"/>
                  </a:lnTo>
                  <a:lnTo>
                    <a:pt x="17354" y="28673"/>
                  </a:lnTo>
                  <a:cubicBezTo>
                    <a:pt x="17354" y="32228"/>
                    <a:pt x="18920" y="35849"/>
                    <a:pt x="23258" y="38198"/>
                  </a:cubicBezTo>
                  <a:cubicBezTo>
                    <a:pt x="23258" y="38230"/>
                    <a:pt x="23258" y="38263"/>
                    <a:pt x="23258" y="38328"/>
                  </a:cubicBezTo>
                  <a:cubicBezTo>
                    <a:pt x="23258" y="44722"/>
                    <a:pt x="28478" y="49974"/>
                    <a:pt x="34904" y="49974"/>
                  </a:cubicBezTo>
                  <a:cubicBezTo>
                    <a:pt x="40351" y="49974"/>
                    <a:pt x="44951" y="46157"/>
                    <a:pt x="46190" y="41068"/>
                  </a:cubicBezTo>
                  <a:cubicBezTo>
                    <a:pt x="51279" y="39829"/>
                    <a:pt x="55063" y="35229"/>
                    <a:pt x="55063" y="29782"/>
                  </a:cubicBezTo>
                  <a:cubicBezTo>
                    <a:pt x="55063" y="29391"/>
                    <a:pt x="55063" y="29032"/>
                    <a:pt x="55030" y="28673"/>
                  </a:cubicBezTo>
                  <a:lnTo>
                    <a:pt x="67165" y="28673"/>
                  </a:lnTo>
                  <a:cubicBezTo>
                    <a:pt x="68535" y="33598"/>
                    <a:pt x="73069" y="37219"/>
                    <a:pt x="78419" y="37219"/>
                  </a:cubicBezTo>
                  <a:cubicBezTo>
                    <a:pt x="80115" y="37219"/>
                    <a:pt x="81778" y="36828"/>
                    <a:pt x="83312" y="36143"/>
                  </a:cubicBezTo>
                  <a:cubicBezTo>
                    <a:pt x="85106" y="37219"/>
                    <a:pt x="87161" y="37806"/>
                    <a:pt x="89314" y="37806"/>
                  </a:cubicBezTo>
                  <a:cubicBezTo>
                    <a:pt x="93685" y="37806"/>
                    <a:pt x="96327" y="35980"/>
                    <a:pt x="97730" y="34447"/>
                  </a:cubicBezTo>
                  <a:cubicBezTo>
                    <a:pt x="99426" y="32620"/>
                    <a:pt x="100241" y="30434"/>
                    <a:pt x="100600" y="28673"/>
                  </a:cubicBezTo>
                  <a:close/>
                  <a:moveTo>
                    <a:pt x="8253" y="0"/>
                  </a:moveTo>
                  <a:cubicBezTo>
                    <a:pt x="5970" y="0"/>
                    <a:pt x="3784" y="946"/>
                    <a:pt x="2251" y="2642"/>
                  </a:cubicBezTo>
                  <a:cubicBezTo>
                    <a:pt x="718" y="4338"/>
                    <a:pt x="0" y="6589"/>
                    <a:pt x="229" y="8873"/>
                  </a:cubicBezTo>
                  <a:lnTo>
                    <a:pt x="12266" y="128718"/>
                  </a:lnTo>
                  <a:cubicBezTo>
                    <a:pt x="12690" y="132861"/>
                    <a:pt x="16147" y="135960"/>
                    <a:pt x="20323" y="135960"/>
                  </a:cubicBezTo>
                  <a:lnTo>
                    <a:pt x="102264" y="135960"/>
                  </a:lnTo>
                  <a:cubicBezTo>
                    <a:pt x="106439" y="135960"/>
                    <a:pt x="109897" y="132861"/>
                    <a:pt x="110321" y="128718"/>
                  </a:cubicBezTo>
                  <a:lnTo>
                    <a:pt x="122358" y="8873"/>
                  </a:lnTo>
                  <a:cubicBezTo>
                    <a:pt x="122586" y="6589"/>
                    <a:pt x="121868" y="4338"/>
                    <a:pt x="120335" y="2642"/>
                  </a:cubicBezTo>
                  <a:cubicBezTo>
                    <a:pt x="118802" y="946"/>
                    <a:pt x="116617" y="0"/>
                    <a:pt x="114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53"/>
            <p:cNvSpPr/>
            <p:nvPr/>
          </p:nvSpPr>
          <p:spPr>
            <a:xfrm>
              <a:off x="2594075" y="2894475"/>
              <a:ext cx="1426325" cy="1761200"/>
            </a:xfrm>
            <a:custGeom>
              <a:avLst/>
              <a:gdLst/>
              <a:ahLst/>
              <a:cxnLst/>
              <a:rect l="l" t="t" r="r" b="b"/>
              <a:pathLst>
                <a:path w="57053" h="70448" extrusionOk="0">
                  <a:moveTo>
                    <a:pt x="27347" y="0"/>
                  </a:moveTo>
                  <a:cubicBezTo>
                    <a:pt x="27225" y="0"/>
                    <a:pt x="27101" y="7"/>
                    <a:pt x="26977" y="22"/>
                  </a:cubicBezTo>
                  <a:cubicBezTo>
                    <a:pt x="25281" y="250"/>
                    <a:pt x="24074" y="1816"/>
                    <a:pt x="24303" y="3512"/>
                  </a:cubicBezTo>
                  <a:cubicBezTo>
                    <a:pt x="25542" y="12939"/>
                    <a:pt x="25705" y="20768"/>
                    <a:pt x="25640" y="25661"/>
                  </a:cubicBezTo>
                  <a:cubicBezTo>
                    <a:pt x="23291" y="24552"/>
                    <a:pt x="20682" y="23965"/>
                    <a:pt x="17974" y="23965"/>
                  </a:cubicBezTo>
                  <a:cubicBezTo>
                    <a:pt x="8058" y="23965"/>
                    <a:pt x="1" y="32022"/>
                    <a:pt x="1" y="41938"/>
                  </a:cubicBezTo>
                  <a:cubicBezTo>
                    <a:pt x="1" y="57661"/>
                    <a:pt x="12788" y="70448"/>
                    <a:pt x="28511" y="70448"/>
                  </a:cubicBezTo>
                  <a:cubicBezTo>
                    <a:pt x="44233" y="70448"/>
                    <a:pt x="57053" y="57661"/>
                    <a:pt x="57053" y="41938"/>
                  </a:cubicBezTo>
                  <a:cubicBezTo>
                    <a:pt x="57053" y="36686"/>
                    <a:pt x="54737" y="31695"/>
                    <a:pt x="50757" y="28270"/>
                  </a:cubicBezTo>
                  <a:cubicBezTo>
                    <a:pt x="50175" y="27776"/>
                    <a:pt x="49463" y="27534"/>
                    <a:pt x="48755" y="27534"/>
                  </a:cubicBezTo>
                  <a:cubicBezTo>
                    <a:pt x="47875" y="27534"/>
                    <a:pt x="47001" y="27906"/>
                    <a:pt x="46386" y="28629"/>
                  </a:cubicBezTo>
                  <a:cubicBezTo>
                    <a:pt x="45277" y="29901"/>
                    <a:pt x="45440" y="31859"/>
                    <a:pt x="46712" y="33000"/>
                  </a:cubicBezTo>
                  <a:cubicBezTo>
                    <a:pt x="49355" y="35218"/>
                    <a:pt x="50823" y="38480"/>
                    <a:pt x="50823" y="41938"/>
                  </a:cubicBezTo>
                  <a:cubicBezTo>
                    <a:pt x="50823" y="54236"/>
                    <a:pt x="40841" y="64250"/>
                    <a:pt x="28511" y="64250"/>
                  </a:cubicBezTo>
                  <a:cubicBezTo>
                    <a:pt x="16213" y="64250"/>
                    <a:pt x="6199" y="54236"/>
                    <a:pt x="6199" y="41938"/>
                  </a:cubicBezTo>
                  <a:cubicBezTo>
                    <a:pt x="6199" y="35447"/>
                    <a:pt x="11483" y="30162"/>
                    <a:pt x="17974" y="30162"/>
                  </a:cubicBezTo>
                  <a:cubicBezTo>
                    <a:pt x="21138" y="30162"/>
                    <a:pt x="24107" y="31402"/>
                    <a:pt x="26325" y="33653"/>
                  </a:cubicBezTo>
                  <a:cubicBezTo>
                    <a:pt x="26912" y="34240"/>
                    <a:pt x="27695" y="34566"/>
                    <a:pt x="28511" y="34566"/>
                  </a:cubicBezTo>
                  <a:cubicBezTo>
                    <a:pt x="29881" y="34566"/>
                    <a:pt x="30696" y="33653"/>
                    <a:pt x="30729" y="33653"/>
                  </a:cubicBezTo>
                  <a:cubicBezTo>
                    <a:pt x="32947" y="31402"/>
                    <a:pt x="35915" y="30162"/>
                    <a:pt x="39079" y="30162"/>
                  </a:cubicBezTo>
                  <a:cubicBezTo>
                    <a:pt x="40776" y="30162"/>
                    <a:pt x="42178" y="28760"/>
                    <a:pt x="42178" y="27063"/>
                  </a:cubicBezTo>
                  <a:cubicBezTo>
                    <a:pt x="42178" y="25335"/>
                    <a:pt x="40776" y="23965"/>
                    <a:pt x="39079" y="23965"/>
                  </a:cubicBezTo>
                  <a:cubicBezTo>
                    <a:pt x="36535" y="23965"/>
                    <a:pt x="34121" y="24486"/>
                    <a:pt x="31870" y="25465"/>
                  </a:cubicBezTo>
                  <a:cubicBezTo>
                    <a:pt x="31936" y="20344"/>
                    <a:pt x="31707" y="12384"/>
                    <a:pt x="30468" y="2696"/>
                  </a:cubicBezTo>
                  <a:cubicBezTo>
                    <a:pt x="30256" y="1124"/>
                    <a:pt x="28895" y="0"/>
                    <a:pt x="27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53"/>
            <p:cNvSpPr/>
            <p:nvPr/>
          </p:nvSpPr>
          <p:spPr>
            <a:xfrm>
              <a:off x="4123950" y="3751725"/>
              <a:ext cx="198200" cy="513800"/>
            </a:xfrm>
            <a:custGeom>
              <a:avLst/>
              <a:gdLst/>
              <a:ahLst/>
              <a:cxnLst/>
              <a:rect l="l" t="t" r="r" b="b"/>
              <a:pathLst>
                <a:path w="7928" h="20552" extrusionOk="0">
                  <a:moveTo>
                    <a:pt x="4692" y="1"/>
                  </a:moveTo>
                  <a:cubicBezTo>
                    <a:pt x="3118" y="1"/>
                    <a:pt x="1752" y="1194"/>
                    <a:pt x="1599" y="2820"/>
                  </a:cubicBezTo>
                  <a:lnTo>
                    <a:pt x="164" y="17140"/>
                  </a:lnTo>
                  <a:cubicBezTo>
                    <a:pt x="1" y="18837"/>
                    <a:pt x="1240" y="20337"/>
                    <a:pt x="2936" y="20533"/>
                  </a:cubicBezTo>
                  <a:cubicBezTo>
                    <a:pt x="3069" y="20545"/>
                    <a:pt x="3197" y="20552"/>
                    <a:pt x="3322" y="20552"/>
                  </a:cubicBezTo>
                  <a:cubicBezTo>
                    <a:pt x="5138" y="20552"/>
                    <a:pt x="6176" y="19256"/>
                    <a:pt x="6329" y="17760"/>
                  </a:cubicBezTo>
                  <a:lnTo>
                    <a:pt x="7764" y="3440"/>
                  </a:lnTo>
                  <a:cubicBezTo>
                    <a:pt x="7927" y="1711"/>
                    <a:pt x="6688" y="211"/>
                    <a:pt x="4991" y="15"/>
                  </a:cubicBezTo>
                  <a:cubicBezTo>
                    <a:pt x="4891" y="5"/>
                    <a:pt x="4791" y="1"/>
                    <a:pt x="46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53"/>
            <p:cNvSpPr/>
            <p:nvPr/>
          </p:nvSpPr>
          <p:spPr>
            <a:xfrm>
              <a:off x="4093775" y="4354375"/>
              <a:ext cx="168025" cy="204875"/>
            </a:xfrm>
            <a:custGeom>
              <a:avLst/>
              <a:gdLst/>
              <a:ahLst/>
              <a:cxnLst/>
              <a:rect l="l" t="t" r="r" b="b"/>
              <a:pathLst>
                <a:path w="6721" h="8195" extrusionOk="0">
                  <a:moveTo>
                    <a:pt x="3485" y="1"/>
                  </a:moveTo>
                  <a:cubicBezTo>
                    <a:pt x="1911" y="1"/>
                    <a:pt x="546" y="1192"/>
                    <a:pt x="392" y="2788"/>
                  </a:cubicBezTo>
                  <a:lnTo>
                    <a:pt x="196" y="4778"/>
                  </a:lnTo>
                  <a:cubicBezTo>
                    <a:pt x="1" y="6474"/>
                    <a:pt x="1273" y="7942"/>
                    <a:pt x="2969" y="8170"/>
                  </a:cubicBezTo>
                  <a:cubicBezTo>
                    <a:pt x="3101" y="8187"/>
                    <a:pt x="3231" y="8195"/>
                    <a:pt x="3358" y="8195"/>
                  </a:cubicBezTo>
                  <a:cubicBezTo>
                    <a:pt x="4992" y="8195"/>
                    <a:pt x="6210" y="6880"/>
                    <a:pt x="6362" y="5397"/>
                  </a:cubicBezTo>
                  <a:lnTo>
                    <a:pt x="6557" y="3408"/>
                  </a:lnTo>
                  <a:cubicBezTo>
                    <a:pt x="6720" y="1711"/>
                    <a:pt x="5481" y="178"/>
                    <a:pt x="3785" y="15"/>
                  </a:cubicBezTo>
                  <a:cubicBezTo>
                    <a:pt x="3684" y="5"/>
                    <a:pt x="358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53"/>
            <p:cNvSpPr/>
            <p:nvPr/>
          </p:nvSpPr>
          <p:spPr>
            <a:xfrm>
              <a:off x="3560450" y="2681350"/>
              <a:ext cx="582275" cy="582275"/>
            </a:xfrm>
            <a:custGeom>
              <a:avLst/>
              <a:gdLst/>
              <a:ahLst/>
              <a:cxnLst/>
              <a:rect l="l" t="t" r="r" b="b"/>
              <a:pathLst>
                <a:path w="23291" h="23291" extrusionOk="0">
                  <a:moveTo>
                    <a:pt x="11646" y="6198"/>
                  </a:moveTo>
                  <a:cubicBezTo>
                    <a:pt x="14647" y="6198"/>
                    <a:pt x="17093" y="8644"/>
                    <a:pt x="17093" y="11645"/>
                  </a:cubicBezTo>
                  <a:cubicBezTo>
                    <a:pt x="17093" y="14646"/>
                    <a:pt x="14647" y="17060"/>
                    <a:pt x="11646" y="17060"/>
                  </a:cubicBezTo>
                  <a:cubicBezTo>
                    <a:pt x="8645" y="17060"/>
                    <a:pt x="6198" y="14646"/>
                    <a:pt x="6198" y="11645"/>
                  </a:cubicBezTo>
                  <a:cubicBezTo>
                    <a:pt x="6198" y="8644"/>
                    <a:pt x="8645" y="6198"/>
                    <a:pt x="11646" y="6198"/>
                  </a:cubicBezTo>
                  <a:close/>
                  <a:moveTo>
                    <a:pt x="11646" y="0"/>
                  </a:moveTo>
                  <a:cubicBezTo>
                    <a:pt x="5220" y="0"/>
                    <a:pt x="0" y="5219"/>
                    <a:pt x="0" y="11645"/>
                  </a:cubicBezTo>
                  <a:cubicBezTo>
                    <a:pt x="0" y="18039"/>
                    <a:pt x="5220" y="23291"/>
                    <a:pt x="11646" y="23291"/>
                  </a:cubicBezTo>
                  <a:cubicBezTo>
                    <a:pt x="18072" y="23291"/>
                    <a:pt x="23291" y="18039"/>
                    <a:pt x="23291" y="11645"/>
                  </a:cubicBezTo>
                  <a:cubicBezTo>
                    <a:pt x="23291" y="5219"/>
                    <a:pt x="18072" y="0"/>
                    <a:pt x="116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53"/>
            <p:cNvSpPr/>
            <p:nvPr/>
          </p:nvSpPr>
          <p:spPr>
            <a:xfrm>
              <a:off x="4065250" y="3211425"/>
              <a:ext cx="154950" cy="154950"/>
            </a:xfrm>
            <a:custGeom>
              <a:avLst/>
              <a:gdLst/>
              <a:ahLst/>
              <a:cxnLst/>
              <a:rect l="l" t="t" r="r" b="b"/>
              <a:pathLst>
                <a:path w="6198" h="6198" extrusionOk="0">
                  <a:moveTo>
                    <a:pt x="3099" y="0"/>
                  </a:moveTo>
                  <a:cubicBezTo>
                    <a:pt x="2283" y="0"/>
                    <a:pt x="1501" y="326"/>
                    <a:pt x="913" y="913"/>
                  </a:cubicBezTo>
                  <a:cubicBezTo>
                    <a:pt x="326" y="1468"/>
                    <a:pt x="0" y="2283"/>
                    <a:pt x="0" y="3099"/>
                  </a:cubicBezTo>
                  <a:cubicBezTo>
                    <a:pt x="0" y="3914"/>
                    <a:pt x="326" y="4697"/>
                    <a:pt x="913" y="5284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4"/>
                  </a:cubicBezTo>
                  <a:cubicBezTo>
                    <a:pt x="5872" y="4697"/>
                    <a:pt x="6198" y="3914"/>
                    <a:pt x="6198" y="3099"/>
                  </a:cubicBezTo>
                  <a:cubicBezTo>
                    <a:pt x="6198" y="2283"/>
                    <a:pt x="5872" y="1468"/>
                    <a:pt x="5284" y="913"/>
                  </a:cubicBezTo>
                  <a:cubicBezTo>
                    <a:pt x="4730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53"/>
            <p:cNvSpPr/>
            <p:nvPr/>
          </p:nvSpPr>
          <p:spPr>
            <a:xfrm>
              <a:off x="2494600" y="31714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8"/>
                    <a:pt x="3099" y="6198"/>
                  </a:cubicBezTo>
                  <a:cubicBezTo>
                    <a:pt x="3915" y="6198"/>
                    <a:pt x="4697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7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53"/>
            <p:cNvSpPr/>
            <p:nvPr/>
          </p:nvSpPr>
          <p:spPr>
            <a:xfrm>
              <a:off x="1370025" y="238125"/>
              <a:ext cx="4961500" cy="5219200"/>
            </a:xfrm>
            <a:custGeom>
              <a:avLst/>
              <a:gdLst/>
              <a:ahLst/>
              <a:cxnLst/>
              <a:rect l="l" t="t" r="r" b="b"/>
              <a:pathLst>
                <a:path w="198460" h="208768" extrusionOk="0">
                  <a:moveTo>
                    <a:pt x="147605" y="16538"/>
                  </a:moveTo>
                  <a:cubicBezTo>
                    <a:pt x="154716" y="18332"/>
                    <a:pt x="161469" y="22018"/>
                    <a:pt x="167047" y="27596"/>
                  </a:cubicBezTo>
                  <a:cubicBezTo>
                    <a:pt x="172592" y="33142"/>
                    <a:pt x="176278" y="39894"/>
                    <a:pt x="178072" y="47038"/>
                  </a:cubicBezTo>
                  <a:lnTo>
                    <a:pt x="154162" y="53464"/>
                  </a:lnTo>
                  <a:lnTo>
                    <a:pt x="154162" y="53399"/>
                  </a:lnTo>
                  <a:cubicBezTo>
                    <a:pt x="154488" y="50365"/>
                    <a:pt x="153477" y="47299"/>
                    <a:pt x="151422" y="45048"/>
                  </a:cubicBezTo>
                  <a:cubicBezTo>
                    <a:pt x="149399" y="42797"/>
                    <a:pt x="146464" y="41492"/>
                    <a:pt x="143397" y="41492"/>
                  </a:cubicBezTo>
                  <a:lnTo>
                    <a:pt x="140918" y="41492"/>
                  </a:lnTo>
                  <a:lnTo>
                    <a:pt x="147605" y="16538"/>
                  </a:lnTo>
                  <a:close/>
                  <a:moveTo>
                    <a:pt x="179181" y="53170"/>
                  </a:moveTo>
                  <a:lnTo>
                    <a:pt x="179181" y="53170"/>
                  </a:lnTo>
                  <a:cubicBezTo>
                    <a:pt x="180388" y="65338"/>
                    <a:pt x="176343" y="77961"/>
                    <a:pt x="167047" y="87291"/>
                  </a:cubicBezTo>
                  <a:cubicBezTo>
                    <a:pt x="166133" y="88171"/>
                    <a:pt x="165187" y="89052"/>
                    <a:pt x="164209" y="89868"/>
                  </a:cubicBezTo>
                  <a:lnTo>
                    <a:pt x="151748" y="77407"/>
                  </a:lnTo>
                  <a:lnTo>
                    <a:pt x="153509" y="60053"/>
                  </a:lnTo>
                  <a:lnTo>
                    <a:pt x="179181" y="53170"/>
                  </a:lnTo>
                  <a:close/>
                  <a:moveTo>
                    <a:pt x="143397" y="47690"/>
                  </a:moveTo>
                  <a:cubicBezTo>
                    <a:pt x="144702" y="47690"/>
                    <a:pt x="145974" y="48245"/>
                    <a:pt x="146822" y="49223"/>
                  </a:cubicBezTo>
                  <a:cubicBezTo>
                    <a:pt x="147703" y="50169"/>
                    <a:pt x="148127" y="51474"/>
                    <a:pt x="147997" y="52779"/>
                  </a:cubicBezTo>
                  <a:lnTo>
                    <a:pt x="133350" y="198427"/>
                  </a:lnTo>
                  <a:cubicBezTo>
                    <a:pt x="133089" y="200775"/>
                    <a:pt x="131132" y="202569"/>
                    <a:pt x="128751" y="202569"/>
                  </a:cubicBezTo>
                  <a:lnTo>
                    <a:pt x="25737" y="202569"/>
                  </a:lnTo>
                  <a:cubicBezTo>
                    <a:pt x="23356" y="202569"/>
                    <a:pt x="21366" y="200775"/>
                    <a:pt x="21138" y="198427"/>
                  </a:cubicBezTo>
                  <a:lnTo>
                    <a:pt x="6492" y="52779"/>
                  </a:lnTo>
                  <a:cubicBezTo>
                    <a:pt x="6361" y="51474"/>
                    <a:pt x="6785" y="50169"/>
                    <a:pt x="7666" y="49223"/>
                  </a:cubicBezTo>
                  <a:cubicBezTo>
                    <a:pt x="8514" y="48245"/>
                    <a:pt x="9786" y="47690"/>
                    <a:pt x="11091" y="47690"/>
                  </a:cubicBezTo>
                  <a:close/>
                  <a:moveTo>
                    <a:pt x="137558" y="0"/>
                  </a:moveTo>
                  <a:cubicBezTo>
                    <a:pt x="122390" y="0"/>
                    <a:pt x="108168" y="5904"/>
                    <a:pt x="97469" y="16571"/>
                  </a:cubicBezTo>
                  <a:cubicBezTo>
                    <a:pt x="93261" y="20811"/>
                    <a:pt x="93261" y="27662"/>
                    <a:pt x="97469" y="31870"/>
                  </a:cubicBezTo>
                  <a:lnTo>
                    <a:pt x="102166" y="36567"/>
                  </a:lnTo>
                  <a:cubicBezTo>
                    <a:pt x="102523" y="36944"/>
                    <a:pt x="103279" y="37563"/>
                    <a:pt x="104295" y="37563"/>
                  </a:cubicBezTo>
                  <a:cubicBezTo>
                    <a:pt x="104947" y="37563"/>
                    <a:pt x="105707" y="37307"/>
                    <a:pt x="106537" y="36567"/>
                  </a:cubicBezTo>
                  <a:cubicBezTo>
                    <a:pt x="107842" y="35458"/>
                    <a:pt x="107744" y="33403"/>
                    <a:pt x="106537" y="32196"/>
                  </a:cubicBezTo>
                  <a:lnTo>
                    <a:pt x="104775" y="30434"/>
                  </a:lnTo>
                  <a:cubicBezTo>
                    <a:pt x="105591" y="29456"/>
                    <a:pt x="106439" y="28477"/>
                    <a:pt x="107352" y="27596"/>
                  </a:cubicBezTo>
                  <a:cubicBezTo>
                    <a:pt x="115559" y="19361"/>
                    <a:pt x="126358" y="15244"/>
                    <a:pt x="137169" y="15244"/>
                  </a:cubicBezTo>
                  <a:cubicBezTo>
                    <a:pt x="138605" y="15244"/>
                    <a:pt x="140042" y="15316"/>
                    <a:pt x="141473" y="15462"/>
                  </a:cubicBezTo>
                  <a:lnTo>
                    <a:pt x="134492" y="41492"/>
                  </a:lnTo>
                  <a:lnTo>
                    <a:pt x="11091" y="41492"/>
                  </a:lnTo>
                  <a:cubicBezTo>
                    <a:pt x="8025" y="41492"/>
                    <a:pt x="5089" y="42797"/>
                    <a:pt x="3067" y="45048"/>
                  </a:cubicBezTo>
                  <a:cubicBezTo>
                    <a:pt x="1012" y="47331"/>
                    <a:pt x="0" y="50365"/>
                    <a:pt x="327" y="53399"/>
                  </a:cubicBezTo>
                  <a:lnTo>
                    <a:pt x="14973" y="199046"/>
                  </a:lnTo>
                  <a:cubicBezTo>
                    <a:pt x="15527" y="204592"/>
                    <a:pt x="20159" y="208767"/>
                    <a:pt x="25737" y="208767"/>
                  </a:cubicBezTo>
                  <a:lnTo>
                    <a:pt x="128751" y="208767"/>
                  </a:lnTo>
                  <a:cubicBezTo>
                    <a:pt x="134329" y="208767"/>
                    <a:pt x="138961" y="204592"/>
                    <a:pt x="139516" y="199046"/>
                  </a:cubicBezTo>
                  <a:lnTo>
                    <a:pt x="150965" y="85366"/>
                  </a:lnTo>
                  <a:lnTo>
                    <a:pt x="162349" y="96783"/>
                  </a:lnTo>
                  <a:cubicBezTo>
                    <a:pt x="164470" y="98871"/>
                    <a:pt x="167242" y="99947"/>
                    <a:pt x="170015" y="99947"/>
                  </a:cubicBezTo>
                  <a:cubicBezTo>
                    <a:pt x="172788" y="99947"/>
                    <a:pt x="175560" y="98871"/>
                    <a:pt x="177648" y="96783"/>
                  </a:cubicBezTo>
                  <a:cubicBezTo>
                    <a:pt x="187206" y="87226"/>
                    <a:pt x="198460" y="65729"/>
                    <a:pt x="192490" y="42993"/>
                  </a:cubicBezTo>
                  <a:cubicBezTo>
                    <a:pt x="192138" y="41612"/>
                    <a:pt x="190864" y="40725"/>
                    <a:pt x="189509" y="40725"/>
                  </a:cubicBezTo>
                  <a:cubicBezTo>
                    <a:pt x="189231" y="40725"/>
                    <a:pt x="188951" y="40763"/>
                    <a:pt x="188674" y="40840"/>
                  </a:cubicBezTo>
                  <a:cubicBezTo>
                    <a:pt x="187010" y="41297"/>
                    <a:pt x="186064" y="43026"/>
                    <a:pt x="186521" y="44657"/>
                  </a:cubicBezTo>
                  <a:cubicBezTo>
                    <a:pt x="188315" y="51050"/>
                    <a:pt x="191936" y="72710"/>
                    <a:pt x="173277" y="92379"/>
                  </a:cubicBezTo>
                  <a:cubicBezTo>
                    <a:pt x="172395" y="93315"/>
                    <a:pt x="171207" y="93747"/>
                    <a:pt x="170035" y="93747"/>
                  </a:cubicBezTo>
                  <a:cubicBezTo>
                    <a:pt x="169776" y="93747"/>
                    <a:pt x="169518" y="93726"/>
                    <a:pt x="169265" y="93684"/>
                  </a:cubicBezTo>
                  <a:cubicBezTo>
                    <a:pt x="190142" y="72775"/>
                    <a:pt x="184759" y="48473"/>
                    <a:pt x="184759" y="48473"/>
                  </a:cubicBezTo>
                  <a:cubicBezTo>
                    <a:pt x="184759" y="48440"/>
                    <a:pt x="183226" y="35132"/>
                    <a:pt x="171418" y="23193"/>
                  </a:cubicBezTo>
                  <a:cubicBezTo>
                    <a:pt x="164339" y="16049"/>
                    <a:pt x="155467" y="11645"/>
                    <a:pt x="146235" y="9884"/>
                  </a:cubicBezTo>
                  <a:lnTo>
                    <a:pt x="146170" y="9884"/>
                  </a:lnTo>
                  <a:cubicBezTo>
                    <a:pt x="145974" y="9819"/>
                    <a:pt x="145779" y="9786"/>
                    <a:pt x="145583" y="9786"/>
                  </a:cubicBezTo>
                  <a:cubicBezTo>
                    <a:pt x="142798" y="9297"/>
                    <a:pt x="139980" y="9052"/>
                    <a:pt x="137163" y="9052"/>
                  </a:cubicBezTo>
                  <a:cubicBezTo>
                    <a:pt x="124767" y="9052"/>
                    <a:pt x="112391" y="13783"/>
                    <a:pt x="102981" y="23193"/>
                  </a:cubicBezTo>
                  <a:cubicBezTo>
                    <a:pt x="102198" y="23976"/>
                    <a:pt x="101448" y="24791"/>
                    <a:pt x="100731" y="25639"/>
                  </a:cubicBezTo>
                  <a:cubicBezTo>
                    <a:pt x="100209" y="24041"/>
                    <a:pt x="100600" y="22214"/>
                    <a:pt x="101840" y="20975"/>
                  </a:cubicBezTo>
                  <a:cubicBezTo>
                    <a:pt x="111365" y="11450"/>
                    <a:pt x="124054" y="6198"/>
                    <a:pt x="137558" y="6198"/>
                  </a:cubicBezTo>
                  <a:cubicBezTo>
                    <a:pt x="151063" y="6198"/>
                    <a:pt x="163752" y="11450"/>
                    <a:pt x="173277" y="20975"/>
                  </a:cubicBezTo>
                  <a:cubicBezTo>
                    <a:pt x="177420" y="25117"/>
                    <a:pt x="180780" y="29880"/>
                    <a:pt x="183226" y="35132"/>
                  </a:cubicBezTo>
                  <a:cubicBezTo>
                    <a:pt x="183770" y="36268"/>
                    <a:pt x="184881" y="36923"/>
                    <a:pt x="186048" y="36923"/>
                  </a:cubicBezTo>
                  <a:cubicBezTo>
                    <a:pt x="186490" y="36923"/>
                    <a:pt x="186939" y="36829"/>
                    <a:pt x="187369" y="36632"/>
                  </a:cubicBezTo>
                  <a:cubicBezTo>
                    <a:pt x="188902" y="35882"/>
                    <a:pt x="189587" y="34055"/>
                    <a:pt x="188837" y="32489"/>
                  </a:cubicBezTo>
                  <a:cubicBezTo>
                    <a:pt x="186064" y="26585"/>
                    <a:pt x="182313" y="21236"/>
                    <a:pt x="177648" y="16571"/>
                  </a:cubicBezTo>
                  <a:cubicBezTo>
                    <a:pt x="166949" y="5904"/>
                    <a:pt x="152727" y="0"/>
                    <a:pt x="137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119CFB-0593-4A6E-AD9A-65253FA5176F}"/>
              </a:ext>
            </a:extLst>
          </p:cNvPr>
          <p:cNvSpPr/>
          <p:nvPr/>
        </p:nvSpPr>
        <p:spPr>
          <a:xfrm>
            <a:off x="2863939" y="2201047"/>
            <a:ext cx="637553" cy="370703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F43DF42B-0843-4FE3-95BF-31CE92553BDA}"/>
              </a:ext>
            </a:extLst>
          </p:cNvPr>
          <p:cNvSpPr/>
          <p:nvPr/>
        </p:nvSpPr>
        <p:spPr>
          <a:xfrm>
            <a:off x="5444530" y="2185549"/>
            <a:ext cx="637553" cy="370703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5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3" name="Google Shape;10283;p65"/>
          <p:cNvSpPr txBox="1">
            <a:spLocks noGrp="1"/>
          </p:cNvSpPr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10284" name="Google Shape;10284;p65"/>
          <p:cNvSpPr txBox="1">
            <a:spLocks noGrp="1"/>
          </p:cNvSpPr>
          <p:nvPr>
            <p:ph type="subTitle" idx="1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How do we know that our system work? Let’s see it in action!</a:t>
            </a:r>
            <a:endParaRPr dirty="0"/>
          </a:p>
        </p:txBody>
      </p:sp>
      <p:pic>
        <p:nvPicPr>
          <p:cNvPr id="10285" name="Google Shape;102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112" y="2146325"/>
            <a:ext cx="4143775" cy="29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" name="Google Shape;10557;p77"/>
          <p:cNvSpPr txBox="1"/>
          <p:nvPr/>
        </p:nvSpPr>
        <p:spPr>
          <a:xfrm>
            <a:off x="724475" y="1136625"/>
            <a:ext cx="7720500" cy="3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sym typeface="Pathway Gothic One"/>
              </a:rPr>
              <a:t>ALGORITHMS</a:t>
            </a: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u="sng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Try other clustering algorithms (K-means, DBSCAN)</a:t>
            </a: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Optimize the recommendation system</a:t>
            </a:r>
            <a:b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</a:b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(use more </a:t>
            </a:r>
            <a:r>
              <a:rPr lang="en-US" sz="1600" dirty="0" err="1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num_topics</a:t>
            </a: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/dimensions)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Abel"/>
                <a:cs typeface="Abel"/>
                <a:sym typeface="Pathway Gothic One"/>
              </a:rPr>
              <a:t>DATA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508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Gather more data to recommend users.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pic>
        <p:nvPicPr>
          <p:cNvPr id="4" name="Google Shape;10407;p75">
            <a:extLst>
              <a:ext uri="{FF2B5EF4-FFF2-40B4-BE49-F238E27FC236}">
                <a16:creationId xmlns:a16="http://schemas.microsoft.com/office/drawing/2014/main" id="{62B9931B-FF55-420E-8B35-2C0ACDB38E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629" y="948586"/>
            <a:ext cx="4582375" cy="365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Google Shape;10333;p69"/>
          <p:cNvSpPr txBox="1">
            <a:spLocks noGrp="1"/>
          </p:cNvSpPr>
          <p:nvPr>
            <p:ph type="title"/>
          </p:nvPr>
        </p:nvSpPr>
        <p:spPr>
          <a:xfrm>
            <a:off x="708052" y="502186"/>
            <a:ext cx="3837000" cy="1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  <p:sp>
        <p:nvSpPr>
          <p:cNvPr id="10334" name="Google Shape;10334;p69"/>
          <p:cNvSpPr txBox="1">
            <a:spLocks noGrp="1"/>
          </p:cNvSpPr>
          <p:nvPr>
            <p:ph type="subTitle" idx="1"/>
          </p:nvPr>
        </p:nvSpPr>
        <p:spPr>
          <a:xfrm>
            <a:off x="414937" y="3707465"/>
            <a:ext cx="442323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Please reach out to me at</a:t>
            </a:r>
            <a:br>
              <a:rPr lang="en" b="1" dirty="0"/>
            </a:br>
            <a:r>
              <a:rPr lang="en" b="1" dirty="0"/>
              <a:t>          </a:t>
            </a:r>
            <a:r>
              <a:rPr lang="en-US" b="1" dirty="0"/>
              <a:t>https://www.linkedin.com/in/luongtruong77/</a:t>
            </a:r>
            <a:r>
              <a:rPr lang="en" b="1" dirty="0"/>
              <a:t>  </a:t>
            </a:r>
            <a:endParaRPr b="1" dirty="0"/>
          </a:p>
        </p:txBody>
      </p:sp>
      <p:grpSp>
        <p:nvGrpSpPr>
          <p:cNvPr id="8" name="Google Shape;10414;p75">
            <a:extLst>
              <a:ext uri="{FF2B5EF4-FFF2-40B4-BE49-F238E27FC236}">
                <a16:creationId xmlns:a16="http://schemas.microsoft.com/office/drawing/2014/main" id="{B4D46541-90C8-47E1-85B3-619441E9849F}"/>
              </a:ext>
            </a:extLst>
          </p:cNvPr>
          <p:cNvGrpSpPr/>
          <p:nvPr/>
        </p:nvGrpSpPr>
        <p:grpSpPr>
          <a:xfrm>
            <a:off x="554621" y="3767686"/>
            <a:ext cx="485758" cy="485257"/>
            <a:chOff x="3752358" y="3817349"/>
            <a:chExt cx="346056" cy="345674"/>
          </a:xfrm>
        </p:grpSpPr>
        <p:sp>
          <p:nvSpPr>
            <p:cNvPr id="9" name="Google Shape;10415;p75">
              <a:extLst>
                <a:ext uri="{FF2B5EF4-FFF2-40B4-BE49-F238E27FC236}">
                  <a16:creationId xmlns:a16="http://schemas.microsoft.com/office/drawing/2014/main" id="{DFD538A9-BF93-458F-AB32-34EF9E7E87CC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6;p75">
              <a:extLst>
                <a:ext uri="{FF2B5EF4-FFF2-40B4-BE49-F238E27FC236}">
                  <a16:creationId xmlns:a16="http://schemas.microsoft.com/office/drawing/2014/main" id="{E6D9AD79-8D86-4961-B256-17EB5ADBFD8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17;p75">
              <a:extLst>
                <a:ext uri="{FF2B5EF4-FFF2-40B4-BE49-F238E27FC236}">
                  <a16:creationId xmlns:a16="http://schemas.microsoft.com/office/drawing/2014/main" id="{553AC694-1BDF-40DF-BEE4-0D64C8D3497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18;p75">
              <a:extLst>
                <a:ext uri="{FF2B5EF4-FFF2-40B4-BE49-F238E27FC236}">
                  <a16:creationId xmlns:a16="http://schemas.microsoft.com/office/drawing/2014/main" id="{A214A1A0-6D16-4C33-A057-1C5AC4B70DA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333;p69">
            <a:extLst>
              <a:ext uri="{FF2B5EF4-FFF2-40B4-BE49-F238E27FC236}">
                <a16:creationId xmlns:a16="http://schemas.microsoft.com/office/drawing/2014/main" id="{D59850B5-78D7-4B5C-85B1-36AF190C4DFA}"/>
              </a:ext>
            </a:extLst>
          </p:cNvPr>
          <p:cNvSpPr txBox="1">
            <a:spLocks/>
          </p:cNvSpPr>
          <p:nvPr/>
        </p:nvSpPr>
        <p:spPr>
          <a:xfrm>
            <a:off x="794660" y="2556635"/>
            <a:ext cx="3837000" cy="1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/>
              <a:t>Steven L Truong</a:t>
            </a:r>
          </a:p>
        </p:txBody>
      </p:sp>
      <p:pic>
        <p:nvPicPr>
          <p:cNvPr id="3" name="Picture 2" descr="A picture containing mammal, outdoor, squirrel, close&#10;&#10;Description automatically generated">
            <a:extLst>
              <a:ext uri="{FF2B5EF4-FFF2-40B4-BE49-F238E27FC236}">
                <a16:creationId xmlns:a16="http://schemas.microsoft.com/office/drawing/2014/main" id="{0F6E044F-8409-4D83-AEBD-2AEC0EE256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3836" y="212480"/>
            <a:ext cx="3142112" cy="47185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C88FB0-78FE-47FF-B0CB-FEB5C999C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04" y="1027463"/>
            <a:ext cx="4947645" cy="3961962"/>
          </a:xfrm>
          <a:prstGeom prst="rect">
            <a:avLst/>
          </a:prstGeom>
        </p:spPr>
      </p:pic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C0342-6E4A-4D58-B378-BA91D89FD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402492"/>
            <a:ext cx="5951915" cy="31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5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9AEA1-6AFA-45BB-938E-B41C11C1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383507"/>
            <a:ext cx="5910441" cy="31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5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0CA56-A36A-43AB-BFD1-4DDD4480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8" y="1608084"/>
            <a:ext cx="7720782" cy="27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52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EF256D-83AC-49D1-AB62-616C33F35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043700"/>
            <a:ext cx="4991196" cy="39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53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E05A4-0BD4-41DF-B0E5-FC28E16B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7262"/>
            <a:ext cx="9144000" cy="388193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3132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556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684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387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8" name="Google Shape;10218;p63"/>
          <p:cNvSpPr/>
          <p:nvPr/>
        </p:nvSpPr>
        <p:spPr>
          <a:xfrm>
            <a:off x="5552039" y="19265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1" name="Google Shape;10221;p63"/>
          <p:cNvSpPr/>
          <p:nvPr/>
        </p:nvSpPr>
        <p:spPr>
          <a:xfrm rot="4007904">
            <a:off x="5551990" y="1949326"/>
            <a:ext cx="1184798" cy="108686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1" name="Google Shape;10231;p63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Take user’s input and recommend the most relevant products</a:t>
            </a:r>
            <a:endParaRPr sz="12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2" name="Google Shape;10232;p63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REC-SYS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63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254" name="Google Shape;10254;p63"/>
            <p:cNvSpPr/>
            <p:nvPr/>
          </p:nvSpPr>
          <p:spPr>
            <a:xfrm>
              <a:off x="4711100" y="8065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63"/>
            <p:cNvSpPr/>
            <p:nvPr/>
          </p:nvSpPr>
          <p:spPr>
            <a:xfrm>
              <a:off x="2765325" y="847300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63"/>
            <p:cNvSpPr/>
            <p:nvPr/>
          </p:nvSpPr>
          <p:spPr>
            <a:xfrm>
              <a:off x="2643825" y="12232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3"/>
            <p:cNvSpPr/>
            <p:nvPr/>
          </p:nvSpPr>
          <p:spPr>
            <a:xfrm>
              <a:off x="2997750" y="147930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3"/>
            <p:cNvSpPr/>
            <p:nvPr/>
          </p:nvSpPr>
          <p:spPr>
            <a:xfrm>
              <a:off x="3075225" y="105197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3"/>
            <p:cNvSpPr/>
            <p:nvPr/>
          </p:nvSpPr>
          <p:spPr>
            <a:xfrm>
              <a:off x="5078075" y="7698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3"/>
            <p:cNvSpPr/>
            <p:nvPr/>
          </p:nvSpPr>
          <p:spPr>
            <a:xfrm>
              <a:off x="4755150" y="1074200"/>
              <a:ext cx="249575" cy="269450"/>
            </a:xfrm>
            <a:custGeom>
              <a:avLst/>
              <a:gdLst/>
              <a:ahLst/>
              <a:cxnLst/>
              <a:rect l="l" t="t" r="r" b="b"/>
              <a:pathLst>
                <a:path w="9983" h="10778" extrusionOk="0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3"/>
            <p:cNvSpPr/>
            <p:nvPr/>
          </p:nvSpPr>
          <p:spPr>
            <a:xfrm>
              <a:off x="4345775" y="1386150"/>
              <a:ext cx="423250" cy="379950"/>
            </a:xfrm>
            <a:custGeom>
              <a:avLst/>
              <a:gdLst/>
              <a:ahLst/>
              <a:cxnLst/>
              <a:rect l="l" t="t" r="r" b="b"/>
              <a:pathLst>
                <a:path w="16930" h="15198" extrusionOk="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63"/>
            <p:cNvSpPr/>
            <p:nvPr/>
          </p:nvSpPr>
          <p:spPr>
            <a:xfrm>
              <a:off x="1656250" y="238125"/>
              <a:ext cx="4287925" cy="5219200"/>
            </a:xfrm>
            <a:custGeom>
              <a:avLst/>
              <a:gdLst/>
              <a:ahLst/>
              <a:cxnLst/>
              <a:rect l="l" t="t" r="r" b="b"/>
              <a:pathLst>
                <a:path w="171517" h="208768" extrusionOk="0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385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7" name="Google Shape;10217;p63"/>
          <p:cNvSpPr/>
          <p:nvPr/>
        </p:nvSpPr>
        <p:spPr>
          <a:xfrm>
            <a:off x="7050568" y="19180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8" name="Google Shape;10218;p63"/>
          <p:cNvSpPr/>
          <p:nvPr/>
        </p:nvSpPr>
        <p:spPr>
          <a:xfrm>
            <a:off x="5552039" y="19265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1" name="Google Shape;10221;p63"/>
          <p:cNvSpPr/>
          <p:nvPr/>
        </p:nvSpPr>
        <p:spPr>
          <a:xfrm rot="4007904">
            <a:off x="5551990" y="1949326"/>
            <a:ext cx="1184798" cy="108686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2" name="Google Shape;10222;p63"/>
          <p:cNvSpPr/>
          <p:nvPr/>
        </p:nvSpPr>
        <p:spPr>
          <a:xfrm rot="-2250762" flipH="1">
            <a:off x="7050507" y="1949318"/>
            <a:ext cx="1184822" cy="108688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0" name="Google Shape;10230;p63"/>
          <p:cNvSpPr txBox="1"/>
          <p:nvPr/>
        </p:nvSpPr>
        <p:spPr>
          <a:xfrm>
            <a:off x="6957443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Build streamlit app and deploy to share.streamlit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1" name="Google Shape;10231;p63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Take user’s input and recommend the most relevant products</a:t>
            </a:r>
            <a:endParaRPr sz="12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2" name="Google Shape;10232;p63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REC-SYS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3" name="Google Shape;10233;p63"/>
          <p:cNvSpPr txBox="1"/>
          <p:nvPr/>
        </p:nvSpPr>
        <p:spPr>
          <a:xfrm>
            <a:off x="6957452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DEPLOYMENT</a:t>
            </a:r>
            <a:endParaRPr sz="26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9" name="Google Shape;10239;p63"/>
          <p:cNvGrpSpPr/>
          <p:nvPr/>
        </p:nvGrpSpPr>
        <p:grpSpPr>
          <a:xfrm>
            <a:off x="7499783" y="2237439"/>
            <a:ext cx="286270" cy="438398"/>
            <a:chOff x="2098250" y="238300"/>
            <a:chExt cx="3403925" cy="5219025"/>
          </a:xfrm>
        </p:grpSpPr>
        <p:sp>
          <p:nvSpPr>
            <p:cNvPr id="10240" name="Google Shape;10240;p63"/>
            <p:cNvSpPr/>
            <p:nvPr/>
          </p:nvSpPr>
          <p:spPr>
            <a:xfrm>
              <a:off x="4536600" y="3357950"/>
              <a:ext cx="236525" cy="253400"/>
            </a:xfrm>
            <a:custGeom>
              <a:avLst/>
              <a:gdLst/>
              <a:ahLst/>
              <a:cxnLst/>
              <a:rect l="l" t="t" r="r" b="b"/>
              <a:pathLst>
                <a:path w="9461" h="10136" extrusionOk="0">
                  <a:moveTo>
                    <a:pt x="5929" y="1"/>
                  </a:moveTo>
                  <a:cubicBezTo>
                    <a:pt x="4828" y="1"/>
                    <a:pt x="3762" y="602"/>
                    <a:pt x="3197" y="1642"/>
                  </a:cubicBezTo>
                  <a:cubicBezTo>
                    <a:pt x="2512" y="2849"/>
                    <a:pt x="1794" y="4055"/>
                    <a:pt x="979" y="5197"/>
                  </a:cubicBezTo>
                  <a:cubicBezTo>
                    <a:pt x="0" y="6600"/>
                    <a:pt x="424" y="8427"/>
                    <a:pt x="1762" y="9503"/>
                  </a:cubicBezTo>
                  <a:cubicBezTo>
                    <a:pt x="2323" y="9960"/>
                    <a:pt x="2904" y="10136"/>
                    <a:pt x="3454" y="10136"/>
                  </a:cubicBezTo>
                  <a:cubicBezTo>
                    <a:pt x="4631" y="10136"/>
                    <a:pt x="5667" y="9331"/>
                    <a:pt x="6068" y="8753"/>
                  </a:cubicBezTo>
                  <a:cubicBezTo>
                    <a:pt x="7014" y="7415"/>
                    <a:pt x="7862" y="6013"/>
                    <a:pt x="8645" y="4577"/>
                  </a:cubicBezTo>
                  <a:cubicBezTo>
                    <a:pt x="9460" y="3077"/>
                    <a:pt x="8906" y="1185"/>
                    <a:pt x="7372" y="369"/>
                  </a:cubicBezTo>
                  <a:cubicBezTo>
                    <a:pt x="6912" y="119"/>
                    <a:pt x="6417" y="1"/>
                    <a:pt x="5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63"/>
            <p:cNvSpPr/>
            <p:nvPr/>
          </p:nvSpPr>
          <p:spPr>
            <a:xfrm>
              <a:off x="3898050" y="3642000"/>
              <a:ext cx="644275" cy="383425"/>
            </a:xfrm>
            <a:custGeom>
              <a:avLst/>
              <a:gdLst/>
              <a:ahLst/>
              <a:cxnLst/>
              <a:rect l="l" t="t" r="r" b="b"/>
              <a:pathLst>
                <a:path w="25771" h="15337" extrusionOk="0">
                  <a:moveTo>
                    <a:pt x="22325" y="0"/>
                  </a:moveTo>
                  <a:cubicBezTo>
                    <a:pt x="21606" y="0"/>
                    <a:pt x="20881" y="248"/>
                    <a:pt x="20291" y="751"/>
                  </a:cubicBezTo>
                  <a:cubicBezTo>
                    <a:pt x="15300" y="5056"/>
                    <a:pt x="9232" y="7960"/>
                    <a:pt x="2806" y="9166"/>
                  </a:cubicBezTo>
                  <a:cubicBezTo>
                    <a:pt x="1110" y="9460"/>
                    <a:pt x="1" y="11091"/>
                    <a:pt x="327" y="12755"/>
                  </a:cubicBezTo>
                  <a:cubicBezTo>
                    <a:pt x="742" y="14988"/>
                    <a:pt x="2262" y="15336"/>
                    <a:pt x="3189" y="15336"/>
                  </a:cubicBezTo>
                  <a:cubicBezTo>
                    <a:pt x="3575" y="15336"/>
                    <a:pt x="3858" y="15276"/>
                    <a:pt x="3915" y="15266"/>
                  </a:cubicBezTo>
                  <a:cubicBezTo>
                    <a:pt x="11451" y="13864"/>
                    <a:pt x="18496" y="10471"/>
                    <a:pt x="24335" y="5448"/>
                  </a:cubicBezTo>
                  <a:cubicBezTo>
                    <a:pt x="25640" y="4339"/>
                    <a:pt x="25771" y="2382"/>
                    <a:pt x="24662" y="1077"/>
                  </a:cubicBezTo>
                  <a:cubicBezTo>
                    <a:pt x="24055" y="363"/>
                    <a:pt x="23194" y="0"/>
                    <a:pt x="22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63"/>
            <p:cNvSpPr/>
            <p:nvPr/>
          </p:nvSpPr>
          <p:spPr>
            <a:xfrm>
              <a:off x="2098250" y="238300"/>
              <a:ext cx="3403925" cy="5219025"/>
            </a:xfrm>
            <a:custGeom>
              <a:avLst/>
              <a:gdLst/>
              <a:ahLst/>
              <a:cxnLst/>
              <a:rect l="l" t="t" r="r" b="b"/>
              <a:pathLst>
                <a:path w="136157" h="208761" extrusionOk="0">
                  <a:moveTo>
                    <a:pt x="41232" y="55545"/>
                  </a:moveTo>
                  <a:cubicBezTo>
                    <a:pt x="39569" y="59165"/>
                    <a:pt x="39993" y="63667"/>
                    <a:pt x="40123" y="64515"/>
                  </a:cubicBezTo>
                  <a:lnTo>
                    <a:pt x="31022" y="64515"/>
                  </a:lnTo>
                  <a:cubicBezTo>
                    <a:pt x="31577" y="59459"/>
                    <a:pt x="35883" y="55545"/>
                    <a:pt x="41069" y="55545"/>
                  </a:cubicBezTo>
                  <a:close/>
                  <a:moveTo>
                    <a:pt x="57085" y="51886"/>
                  </a:moveTo>
                  <a:cubicBezTo>
                    <a:pt x="57225" y="51886"/>
                    <a:pt x="57366" y="51888"/>
                    <a:pt x="57510" y="51891"/>
                  </a:cubicBezTo>
                  <a:cubicBezTo>
                    <a:pt x="57542" y="59035"/>
                    <a:pt x="58554" y="63961"/>
                    <a:pt x="58684" y="64515"/>
                  </a:cubicBezTo>
                  <a:lnTo>
                    <a:pt x="46452" y="64515"/>
                  </a:lnTo>
                  <a:cubicBezTo>
                    <a:pt x="46258" y="63709"/>
                    <a:pt x="45555" y="51886"/>
                    <a:pt x="57085" y="51886"/>
                  </a:cubicBezTo>
                  <a:close/>
                  <a:moveTo>
                    <a:pt x="70724" y="6191"/>
                  </a:moveTo>
                  <a:cubicBezTo>
                    <a:pt x="70824" y="6191"/>
                    <a:pt x="73373" y="6254"/>
                    <a:pt x="78745" y="15487"/>
                  </a:cubicBezTo>
                  <a:cubicBezTo>
                    <a:pt x="83638" y="23903"/>
                    <a:pt x="88629" y="37930"/>
                    <a:pt x="88629" y="37930"/>
                  </a:cubicBezTo>
                  <a:cubicBezTo>
                    <a:pt x="89092" y="39216"/>
                    <a:pt x="90306" y="39995"/>
                    <a:pt x="91582" y="39995"/>
                  </a:cubicBezTo>
                  <a:cubicBezTo>
                    <a:pt x="91924" y="39995"/>
                    <a:pt x="92271" y="39939"/>
                    <a:pt x="92609" y="39822"/>
                  </a:cubicBezTo>
                  <a:cubicBezTo>
                    <a:pt x="94207" y="39235"/>
                    <a:pt x="95055" y="37473"/>
                    <a:pt x="94501" y="35842"/>
                  </a:cubicBezTo>
                  <a:cubicBezTo>
                    <a:pt x="94501" y="35842"/>
                    <a:pt x="92674" y="31014"/>
                    <a:pt x="92478" y="30493"/>
                  </a:cubicBezTo>
                  <a:cubicBezTo>
                    <a:pt x="103143" y="15336"/>
                    <a:pt x="109742" y="10828"/>
                    <a:pt x="111795" y="10828"/>
                  </a:cubicBezTo>
                  <a:cubicBezTo>
                    <a:pt x="111933" y="10828"/>
                    <a:pt x="112051" y="10849"/>
                    <a:pt x="112148" y="10888"/>
                  </a:cubicBezTo>
                  <a:cubicBezTo>
                    <a:pt x="113127" y="11279"/>
                    <a:pt x="115508" y="16336"/>
                    <a:pt x="113322" y="33624"/>
                  </a:cubicBezTo>
                  <a:cubicBezTo>
                    <a:pt x="111822" y="45596"/>
                    <a:pt x="108821" y="57991"/>
                    <a:pt x="106570" y="64515"/>
                  </a:cubicBezTo>
                  <a:lnTo>
                    <a:pt x="100535" y="64515"/>
                  </a:lnTo>
                  <a:cubicBezTo>
                    <a:pt x="100666" y="63047"/>
                    <a:pt x="100698" y="61286"/>
                    <a:pt x="100535" y="59198"/>
                  </a:cubicBezTo>
                  <a:cubicBezTo>
                    <a:pt x="100242" y="54892"/>
                    <a:pt x="99133" y="49869"/>
                    <a:pt x="97273" y="44258"/>
                  </a:cubicBezTo>
                  <a:cubicBezTo>
                    <a:pt x="96857" y="42958"/>
                    <a:pt x="95654" y="42135"/>
                    <a:pt x="94357" y="42135"/>
                  </a:cubicBezTo>
                  <a:cubicBezTo>
                    <a:pt x="94027" y="42135"/>
                    <a:pt x="93690" y="42188"/>
                    <a:pt x="93359" y="42301"/>
                  </a:cubicBezTo>
                  <a:cubicBezTo>
                    <a:pt x="91728" y="42823"/>
                    <a:pt x="90847" y="44584"/>
                    <a:pt x="91402" y="46215"/>
                  </a:cubicBezTo>
                  <a:cubicBezTo>
                    <a:pt x="93098" y="51337"/>
                    <a:pt x="94077" y="55838"/>
                    <a:pt x="94370" y="59655"/>
                  </a:cubicBezTo>
                  <a:cubicBezTo>
                    <a:pt x="94501" y="61645"/>
                    <a:pt x="94435" y="63243"/>
                    <a:pt x="94305" y="64515"/>
                  </a:cubicBezTo>
                  <a:lnTo>
                    <a:pt x="65045" y="64515"/>
                  </a:lnTo>
                  <a:cubicBezTo>
                    <a:pt x="64817" y="63634"/>
                    <a:pt x="64621" y="62754"/>
                    <a:pt x="64458" y="61840"/>
                  </a:cubicBezTo>
                  <a:cubicBezTo>
                    <a:pt x="63479" y="55773"/>
                    <a:pt x="63186" y="41746"/>
                    <a:pt x="64425" y="28829"/>
                  </a:cubicBezTo>
                  <a:cubicBezTo>
                    <a:pt x="66121" y="10921"/>
                    <a:pt x="69612" y="6386"/>
                    <a:pt x="70721" y="6191"/>
                  </a:cubicBezTo>
                  <a:cubicBezTo>
                    <a:pt x="70721" y="6191"/>
                    <a:pt x="70722" y="6191"/>
                    <a:pt x="70724" y="6191"/>
                  </a:cubicBezTo>
                  <a:close/>
                  <a:moveTo>
                    <a:pt x="114301" y="70713"/>
                  </a:moveTo>
                  <a:cubicBezTo>
                    <a:pt x="116095" y="70713"/>
                    <a:pt x="117563" y="72181"/>
                    <a:pt x="117563" y="73975"/>
                  </a:cubicBezTo>
                  <a:lnTo>
                    <a:pt x="117563" y="95243"/>
                  </a:lnTo>
                  <a:lnTo>
                    <a:pt x="18594" y="95243"/>
                  </a:lnTo>
                  <a:lnTo>
                    <a:pt x="18594" y="73975"/>
                  </a:lnTo>
                  <a:cubicBezTo>
                    <a:pt x="18594" y="72181"/>
                    <a:pt x="20062" y="70713"/>
                    <a:pt x="21856" y="70713"/>
                  </a:cubicBezTo>
                  <a:close/>
                  <a:moveTo>
                    <a:pt x="117563" y="101441"/>
                  </a:moveTo>
                  <a:lnTo>
                    <a:pt x="117563" y="108845"/>
                  </a:lnTo>
                  <a:cubicBezTo>
                    <a:pt x="117563" y="136116"/>
                    <a:pt x="95349" y="158330"/>
                    <a:pt x="68079" y="158330"/>
                  </a:cubicBezTo>
                  <a:cubicBezTo>
                    <a:pt x="40808" y="158330"/>
                    <a:pt x="18594" y="136116"/>
                    <a:pt x="18594" y="108845"/>
                  </a:cubicBezTo>
                  <a:lnTo>
                    <a:pt x="18594" y="101441"/>
                  </a:lnTo>
                  <a:close/>
                  <a:moveTo>
                    <a:pt x="124576" y="36397"/>
                  </a:moveTo>
                  <a:cubicBezTo>
                    <a:pt x="127545" y="36397"/>
                    <a:pt x="129958" y="38811"/>
                    <a:pt x="129958" y="41779"/>
                  </a:cubicBezTo>
                  <a:lnTo>
                    <a:pt x="129958" y="108845"/>
                  </a:lnTo>
                  <a:cubicBezTo>
                    <a:pt x="129958" y="142966"/>
                    <a:pt x="102199" y="170725"/>
                    <a:pt x="68079" y="170725"/>
                  </a:cubicBezTo>
                  <a:cubicBezTo>
                    <a:pt x="33958" y="170725"/>
                    <a:pt x="6199" y="142966"/>
                    <a:pt x="6199" y="108845"/>
                  </a:cubicBezTo>
                  <a:lnTo>
                    <a:pt x="6199" y="41779"/>
                  </a:lnTo>
                  <a:cubicBezTo>
                    <a:pt x="6199" y="38811"/>
                    <a:pt x="8613" y="36397"/>
                    <a:pt x="11581" y="36397"/>
                  </a:cubicBezTo>
                  <a:lnTo>
                    <a:pt x="57673" y="36397"/>
                  </a:lnTo>
                  <a:cubicBezTo>
                    <a:pt x="57510" y="39561"/>
                    <a:pt x="57444" y="42692"/>
                    <a:pt x="57412" y="45661"/>
                  </a:cubicBezTo>
                  <a:cubicBezTo>
                    <a:pt x="57351" y="45655"/>
                    <a:pt x="57128" y="45640"/>
                    <a:pt x="56771" y="45640"/>
                  </a:cubicBezTo>
                  <a:cubicBezTo>
                    <a:pt x="55020" y="45640"/>
                    <a:pt x="50047" y="46020"/>
                    <a:pt x="45277" y="49869"/>
                  </a:cubicBezTo>
                  <a:cubicBezTo>
                    <a:pt x="43907" y="49510"/>
                    <a:pt x="42505" y="49347"/>
                    <a:pt x="41069" y="49347"/>
                  </a:cubicBezTo>
                  <a:cubicBezTo>
                    <a:pt x="32458" y="49347"/>
                    <a:pt x="25379" y="56034"/>
                    <a:pt x="24792" y="64515"/>
                  </a:cubicBezTo>
                  <a:lnTo>
                    <a:pt x="21856" y="64515"/>
                  </a:lnTo>
                  <a:cubicBezTo>
                    <a:pt x="16637" y="64515"/>
                    <a:pt x="12396" y="68756"/>
                    <a:pt x="12396" y="73975"/>
                  </a:cubicBezTo>
                  <a:lnTo>
                    <a:pt x="12396" y="108845"/>
                  </a:lnTo>
                  <a:cubicBezTo>
                    <a:pt x="12396" y="139541"/>
                    <a:pt x="37383" y="164528"/>
                    <a:pt x="68079" y="164528"/>
                  </a:cubicBezTo>
                  <a:cubicBezTo>
                    <a:pt x="98774" y="164528"/>
                    <a:pt x="123761" y="139541"/>
                    <a:pt x="123761" y="108845"/>
                  </a:cubicBezTo>
                  <a:lnTo>
                    <a:pt x="123761" y="73975"/>
                  </a:lnTo>
                  <a:cubicBezTo>
                    <a:pt x="123761" y="64917"/>
                    <a:pt x="114919" y="64511"/>
                    <a:pt x="113335" y="64511"/>
                  </a:cubicBezTo>
                  <a:cubicBezTo>
                    <a:pt x="113180" y="64511"/>
                    <a:pt x="113094" y="64515"/>
                    <a:pt x="113094" y="64515"/>
                  </a:cubicBezTo>
                  <a:cubicBezTo>
                    <a:pt x="115214" y="57730"/>
                    <a:pt x="117726" y="46998"/>
                    <a:pt x="119194" y="36397"/>
                  </a:cubicBezTo>
                  <a:close/>
                  <a:moveTo>
                    <a:pt x="70847" y="1"/>
                  </a:moveTo>
                  <a:cubicBezTo>
                    <a:pt x="70478" y="1"/>
                    <a:pt x="70110" y="31"/>
                    <a:pt x="69742" y="91"/>
                  </a:cubicBezTo>
                  <a:cubicBezTo>
                    <a:pt x="66121" y="678"/>
                    <a:pt x="63512" y="4038"/>
                    <a:pt x="61424" y="10333"/>
                  </a:cubicBezTo>
                  <a:cubicBezTo>
                    <a:pt x="59108" y="17314"/>
                    <a:pt x="58130" y="29547"/>
                    <a:pt x="58064" y="30199"/>
                  </a:cubicBezTo>
                  <a:lnTo>
                    <a:pt x="11581" y="30199"/>
                  </a:lnTo>
                  <a:cubicBezTo>
                    <a:pt x="5187" y="30199"/>
                    <a:pt x="1" y="35386"/>
                    <a:pt x="1" y="41779"/>
                  </a:cubicBezTo>
                  <a:lnTo>
                    <a:pt x="1" y="108845"/>
                  </a:lnTo>
                  <a:cubicBezTo>
                    <a:pt x="1" y="132593"/>
                    <a:pt x="12233" y="153567"/>
                    <a:pt x="30729" y="165735"/>
                  </a:cubicBezTo>
                  <a:cubicBezTo>
                    <a:pt x="30859" y="165930"/>
                    <a:pt x="37579" y="169518"/>
                    <a:pt x="37579" y="178261"/>
                  </a:cubicBezTo>
                  <a:lnTo>
                    <a:pt x="37579" y="182208"/>
                  </a:lnTo>
                  <a:lnTo>
                    <a:pt x="28250" y="182208"/>
                  </a:lnTo>
                  <a:cubicBezTo>
                    <a:pt x="25640" y="182208"/>
                    <a:pt x="23128" y="182958"/>
                    <a:pt x="20975" y="184393"/>
                  </a:cubicBezTo>
                  <a:cubicBezTo>
                    <a:pt x="19540" y="185339"/>
                    <a:pt x="19214" y="187231"/>
                    <a:pt x="20095" y="188699"/>
                  </a:cubicBezTo>
                  <a:cubicBezTo>
                    <a:pt x="20781" y="189873"/>
                    <a:pt x="21646" y="190221"/>
                    <a:pt x="22425" y="190221"/>
                  </a:cubicBezTo>
                  <a:cubicBezTo>
                    <a:pt x="23313" y="190221"/>
                    <a:pt x="24090" y="189771"/>
                    <a:pt x="24368" y="189580"/>
                  </a:cubicBezTo>
                  <a:cubicBezTo>
                    <a:pt x="25542" y="188829"/>
                    <a:pt x="26880" y="188405"/>
                    <a:pt x="28250" y="188405"/>
                  </a:cubicBezTo>
                  <a:lnTo>
                    <a:pt x="40678" y="188405"/>
                  </a:lnTo>
                  <a:cubicBezTo>
                    <a:pt x="42374" y="188405"/>
                    <a:pt x="43777" y="187035"/>
                    <a:pt x="43777" y="185306"/>
                  </a:cubicBezTo>
                  <a:lnTo>
                    <a:pt x="43777" y="178261"/>
                  </a:lnTo>
                  <a:cubicBezTo>
                    <a:pt x="43777" y="176010"/>
                    <a:pt x="43353" y="173922"/>
                    <a:pt x="42668" y="171998"/>
                  </a:cubicBezTo>
                  <a:lnTo>
                    <a:pt x="42668" y="171998"/>
                  </a:lnTo>
                  <a:cubicBezTo>
                    <a:pt x="50529" y="175162"/>
                    <a:pt x="59108" y="176923"/>
                    <a:pt x="68079" y="176923"/>
                  </a:cubicBezTo>
                  <a:cubicBezTo>
                    <a:pt x="77049" y="176923"/>
                    <a:pt x="85628" y="175162"/>
                    <a:pt x="93489" y="171998"/>
                  </a:cubicBezTo>
                  <a:lnTo>
                    <a:pt x="93489" y="171998"/>
                  </a:lnTo>
                  <a:cubicBezTo>
                    <a:pt x="92804" y="173922"/>
                    <a:pt x="92380" y="176010"/>
                    <a:pt x="92380" y="178261"/>
                  </a:cubicBezTo>
                  <a:lnTo>
                    <a:pt x="92380" y="185306"/>
                  </a:lnTo>
                  <a:cubicBezTo>
                    <a:pt x="92380" y="187035"/>
                    <a:pt x="93783" y="188405"/>
                    <a:pt x="95479" y="188405"/>
                  </a:cubicBezTo>
                  <a:lnTo>
                    <a:pt x="107907" y="188405"/>
                  </a:lnTo>
                  <a:cubicBezTo>
                    <a:pt x="111822" y="188405"/>
                    <a:pt x="114986" y="191602"/>
                    <a:pt x="114986" y="195484"/>
                  </a:cubicBezTo>
                  <a:cubicBezTo>
                    <a:pt x="114986" y="199398"/>
                    <a:pt x="111822" y="202562"/>
                    <a:pt x="107907" y="202562"/>
                  </a:cubicBezTo>
                  <a:lnTo>
                    <a:pt x="28250" y="202562"/>
                  </a:lnTo>
                  <a:cubicBezTo>
                    <a:pt x="24335" y="202562"/>
                    <a:pt x="21171" y="199398"/>
                    <a:pt x="21171" y="195484"/>
                  </a:cubicBezTo>
                  <a:cubicBezTo>
                    <a:pt x="21171" y="193788"/>
                    <a:pt x="19769" y="192385"/>
                    <a:pt x="18072" y="192385"/>
                  </a:cubicBezTo>
                  <a:cubicBezTo>
                    <a:pt x="16343" y="192385"/>
                    <a:pt x="14973" y="193788"/>
                    <a:pt x="14973" y="195484"/>
                  </a:cubicBezTo>
                  <a:cubicBezTo>
                    <a:pt x="14973" y="202823"/>
                    <a:pt x="20910" y="208760"/>
                    <a:pt x="28250" y="208760"/>
                  </a:cubicBezTo>
                  <a:lnTo>
                    <a:pt x="107907" y="208760"/>
                  </a:lnTo>
                  <a:cubicBezTo>
                    <a:pt x="115247" y="208760"/>
                    <a:pt x="121184" y="202823"/>
                    <a:pt x="121184" y="195484"/>
                  </a:cubicBezTo>
                  <a:cubicBezTo>
                    <a:pt x="121184" y="188177"/>
                    <a:pt x="115247" y="182208"/>
                    <a:pt x="107907" y="182208"/>
                  </a:cubicBezTo>
                  <a:lnTo>
                    <a:pt x="98578" y="182208"/>
                  </a:lnTo>
                  <a:lnTo>
                    <a:pt x="98578" y="178261"/>
                  </a:lnTo>
                  <a:cubicBezTo>
                    <a:pt x="98578" y="170040"/>
                    <a:pt x="104906" y="166061"/>
                    <a:pt x="104906" y="166061"/>
                  </a:cubicBezTo>
                  <a:cubicBezTo>
                    <a:pt x="123695" y="153926"/>
                    <a:pt x="136156" y="132821"/>
                    <a:pt x="136156" y="108845"/>
                  </a:cubicBezTo>
                  <a:lnTo>
                    <a:pt x="136156" y="41779"/>
                  </a:lnTo>
                  <a:cubicBezTo>
                    <a:pt x="136156" y="35386"/>
                    <a:pt x="130970" y="30199"/>
                    <a:pt x="124576" y="30199"/>
                  </a:cubicBezTo>
                  <a:lnTo>
                    <a:pt x="119944" y="30199"/>
                  </a:lnTo>
                  <a:cubicBezTo>
                    <a:pt x="120466" y="24882"/>
                    <a:pt x="120564" y="20348"/>
                    <a:pt x="120238" y="16694"/>
                  </a:cubicBezTo>
                  <a:cubicBezTo>
                    <a:pt x="119683" y="10268"/>
                    <a:pt x="117791" y="6484"/>
                    <a:pt x="114464" y="5114"/>
                  </a:cubicBezTo>
                  <a:cubicBezTo>
                    <a:pt x="113662" y="4794"/>
                    <a:pt x="112819" y="4632"/>
                    <a:pt x="111932" y="4632"/>
                  </a:cubicBezTo>
                  <a:cubicBezTo>
                    <a:pt x="108667" y="4632"/>
                    <a:pt x="104807" y="6816"/>
                    <a:pt x="100242" y="11279"/>
                  </a:cubicBezTo>
                  <a:cubicBezTo>
                    <a:pt x="96523" y="14900"/>
                    <a:pt x="92804" y="19565"/>
                    <a:pt x="89706" y="23740"/>
                  </a:cubicBezTo>
                  <a:cubicBezTo>
                    <a:pt x="88075" y="19956"/>
                    <a:pt x="86183" y="16009"/>
                    <a:pt x="84160" y="12421"/>
                  </a:cubicBezTo>
                  <a:cubicBezTo>
                    <a:pt x="79359" y="3988"/>
                    <a:pt x="75082" y="1"/>
                    <a:pt x="70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63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254" name="Google Shape;10254;p63"/>
            <p:cNvSpPr/>
            <p:nvPr/>
          </p:nvSpPr>
          <p:spPr>
            <a:xfrm>
              <a:off x="4711100" y="8065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63"/>
            <p:cNvSpPr/>
            <p:nvPr/>
          </p:nvSpPr>
          <p:spPr>
            <a:xfrm>
              <a:off x="2765325" y="847300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63"/>
            <p:cNvSpPr/>
            <p:nvPr/>
          </p:nvSpPr>
          <p:spPr>
            <a:xfrm>
              <a:off x="2643825" y="12232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3"/>
            <p:cNvSpPr/>
            <p:nvPr/>
          </p:nvSpPr>
          <p:spPr>
            <a:xfrm>
              <a:off x="2997750" y="147930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3"/>
            <p:cNvSpPr/>
            <p:nvPr/>
          </p:nvSpPr>
          <p:spPr>
            <a:xfrm>
              <a:off x="3075225" y="105197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3"/>
            <p:cNvSpPr/>
            <p:nvPr/>
          </p:nvSpPr>
          <p:spPr>
            <a:xfrm>
              <a:off x="5078075" y="7698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3"/>
            <p:cNvSpPr/>
            <p:nvPr/>
          </p:nvSpPr>
          <p:spPr>
            <a:xfrm>
              <a:off x="4755150" y="1074200"/>
              <a:ext cx="249575" cy="269450"/>
            </a:xfrm>
            <a:custGeom>
              <a:avLst/>
              <a:gdLst/>
              <a:ahLst/>
              <a:cxnLst/>
              <a:rect l="l" t="t" r="r" b="b"/>
              <a:pathLst>
                <a:path w="9983" h="10778" extrusionOk="0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3"/>
            <p:cNvSpPr/>
            <p:nvPr/>
          </p:nvSpPr>
          <p:spPr>
            <a:xfrm>
              <a:off x="4345775" y="1386150"/>
              <a:ext cx="423250" cy="379950"/>
            </a:xfrm>
            <a:custGeom>
              <a:avLst/>
              <a:gdLst/>
              <a:ahLst/>
              <a:cxnLst/>
              <a:rect l="l" t="t" r="r" b="b"/>
              <a:pathLst>
                <a:path w="16930" h="15198" extrusionOk="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63"/>
            <p:cNvSpPr/>
            <p:nvPr/>
          </p:nvSpPr>
          <p:spPr>
            <a:xfrm>
              <a:off x="1656250" y="238125"/>
              <a:ext cx="4287925" cy="5219200"/>
            </a:xfrm>
            <a:custGeom>
              <a:avLst/>
              <a:gdLst/>
              <a:ahLst/>
              <a:cxnLst/>
              <a:rect l="l" t="t" r="r" b="b"/>
              <a:pathLst>
                <a:path w="171517" h="208768" extrusionOk="0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1548743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Cocktail Day by Slidesgo">
  <a:themeElements>
    <a:clrScheme name="Simple Light">
      <a:dk1>
        <a:srgbClr val="000000"/>
      </a:dk1>
      <a:lt1>
        <a:srgbClr val="FFFFFF"/>
      </a:lt1>
      <a:dk2>
        <a:srgbClr val="741B47"/>
      </a:dk2>
      <a:lt2>
        <a:srgbClr val="274E13"/>
      </a:lt2>
      <a:accent1>
        <a:srgbClr val="134F5C"/>
      </a:accent1>
      <a:accent2>
        <a:srgbClr val="990000"/>
      </a:accent2>
      <a:accent3>
        <a:srgbClr val="0B5394"/>
      </a:accent3>
      <a:accent4>
        <a:srgbClr val="274E13"/>
      </a:accent4>
      <a:accent5>
        <a:srgbClr val="134F5C"/>
      </a:accent5>
      <a:accent6>
        <a:srgbClr val="99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477</TotalTime>
  <Words>475</Words>
  <Application>Microsoft Office PowerPoint</Application>
  <PresentationFormat>On-screen Show (16:9)</PresentationFormat>
  <Paragraphs>117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Pathway Gothic One</vt:lpstr>
      <vt:lpstr>Arial</vt:lpstr>
      <vt:lpstr>Abel</vt:lpstr>
      <vt:lpstr>Nunito Light</vt:lpstr>
      <vt:lpstr>World Cocktail Day by Slidesgo</vt:lpstr>
      <vt:lpstr>DRINKS and COCKTAILS RECOMMENDATION SYSTEM</vt:lpstr>
      <vt:lpstr>PowerPoint Presentation</vt:lpstr>
      <vt:lpstr>PowerPoint Presentation</vt:lpstr>
      <vt:lpstr>WORKFLOW</vt:lpstr>
      <vt:lpstr>WORKFLOW</vt:lpstr>
      <vt:lpstr>WORKFLOW</vt:lpstr>
      <vt:lpstr>WORKFLOW</vt:lpstr>
      <vt:lpstr>WORKFLOW</vt:lpstr>
      <vt:lpstr>WORKFLOW</vt:lpstr>
      <vt:lpstr>DATA GATHERING</vt:lpstr>
      <vt:lpstr>PowerPoint Presentation</vt:lpstr>
      <vt:lpstr>PowerPoint Presentation</vt:lpstr>
      <vt:lpstr>PowerPoint Presentation</vt:lpstr>
      <vt:lpstr>Exploratory data analysis</vt:lpstr>
      <vt:lpstr>EDA and Sentiment Analysis</vt:lpstr>
      <vt:lpstr>EDA and Sentiment Analysis</vt:lpstr>
      <vt:lpstr>EDA and Sentiment Analysis</vt:lpstr>
      <vt:lpstr>PowerPoint Presentation</vt:lpstr>
      <vt:lpstr>Coherence Scores</vt:lpstr>
      <vt:lpstr>Coherence Scores</vt:lpstr>
      <vt:lpstr>Coherence Scores</vt:lpstr>
      <vt:lpstr>15 topics</vt:lpstr>
      <vt:lpstr>15 topics</vt:lpstr>
      <vt:lpstr>List of topics</vt:lpstr>
      <vt:lpstr>Cheap, affordable, good value</vt:lpstr>
      <vt:lpstr>Cheap, affordable, good value</vt:lpstr>
      <vt:lpstr>Whiskey, bourbon with rich flavor</vt:lpstr>
      <vt:lpstr>Whiskey, bourbon with rich flavor</vt:lpstr>
      <vt:lpstr>Recommendation System Application Deployment</vt:lpstr>
      <vt:lpstr>How the system works</vt:lpstr>
      <vt:lpstr>How the system works</vt:lpstr>
      <vt:lpstr>How the system works</vt:lpstr>
      <vt:lpstr>How the system works</vt:lpstr>
      <vt:lpstr>DEMONSTRATION</vt:lpstr>
      <vt:lpstr>FUTURE WORK</vt:lpstr>
      <vt:lpstr>THANK YOU</vt:lpstr>
      <vt:lpstr>Appendix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DRINKS and COCKTAILS RECOMMENDATION SYSTEM</dc:title>
  <cp:lastModifiedBy>Linh Vu</cp:lastModifiedBy>
  <cp:revision>13</cp:revision>
  <dcterms:modified xsi:type="dcterms:W3CDTF">2021-05-28T18:39:45Z</dcterms:modified>
</cp:coreProperties>
</file>